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6" r:id="rId7"/>
    <p:sldId id="267" r:id="rId8"/>
    <p:sldId id="265" r:id="rId9"/>
    <p:sldId id="268" r:id="rId10"/>
    <p:sldId id="269" r:id="rId11"/>
    <p:sldId id="270" r:id="rId12"/>
    <p:sldId id="263" r:id="rId13"/>
    <p:sldId id="271" r:id="rId14"/>
    <p:sldId id="264" r:id="rId15"/>
    <p:sldId id="258" r:id="rId16"/>
    <p:sldId id="272" r:id="rId17"/>
    <p:sldId id="273" r:id="rId18"/>
    <p:sldId id="274" r:id="rId19"/>
    <p:sldId id="261" r:id="rId20"/>
    <p:sldId id="260" r:id="rId21"/>
    <p:sldId id="25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A401EB-3478-4D27-BC7E-C37B77BB14FA}" v="11" dt="2024-01-16T18:07:02.2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57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gnon, Lee, OBAE" userId="418c6e0b-c3f5-493b-a1db-b21b60478fdf" providerId="ADAL" clId="{E1A401EB-3478-4D27-BC7E-C37B77BB14FA}"/>
    <pc:docChg chg="undo custSel addSld delSld modSld sldOrd">
      <pc:chgData name="Gagnon, Lee, OBAE" userId="418c6e0b-c3f5-493b-a1db-b21b60478fdf" providerId="ADAL" clId="{E1A401EB-3478-4D27-BC7E-C37B77BB14FA}" dt="2024-01-16T18:19:00.093" v="1351" actId="20577"/>
      <pc:docMkLst>
        <pc:docMk/>
      </pc:docMkLst>
      <pc:sldChg chg="addSp delSp modSp mod">
        <pc:chgData name="Gagnon, Lee, OBAE" userId="418c6e0b-c3f5-493b-a1db-b21b60478fdf" providerId="ADAL" clId="{E1A401EB-3478-4D27-BC7E-C37B77BB14FA}" dt="2024-01-16T15:23:51.894" v="52" actId="207"/>
        <pc:sldMkLst>
          <pc:docMk/>
          <pc:sldMk cId="2717400455" sldId="257"/>
        </pc:sldMkLst>
        <pc:spChg chg="del">
          <ac:chgData name="Gagnon, Lee, OBAE" userId="418c6e0b-c3f5-493b-a1db-b21b60478fdf" providerId="ADAL" clId="{E1A401EB-3478-4D27-BC7E-C37B77BB14FA}" dt="2024-01-16T15:21:02.096" v="0" actId="22"/>
          <ac:spMkLst>
            <pc:docMk/>
            <pc:sldMk cId="2717400455" sldId="257"/>
            <ac:spMk id="3" creationId="{969EF351-148E-9D63-294B-F6FF72B22B31}"/>
          </ac:spMkLst>
        </pc:spChg>
        <pc:spChg chg="add mod">
          <ac:chgData name="Gagnon, Lee, OBAE" userId="418c6e0b-c3f5-493b-a1db-b21b60478fdf" providerId="ADAL" clId="{E1A401EB-3478-4D27-BC7E-C37B77BB14FA}" dt="2024-01-16T15:23:12.928" v="13" actId="1582"/>
          <ac:spMkLst>
            <pc:docMk/>
            <pc:sldMk cId="2717400455" sldId="257"/>
            <ac:spMk id="6" creationId="{35B5D1A6-A289-27E9-E734-7368935EBF71}"/>
          </ac:spMkLst>
        </pc:spChg>
        <pc:spChg chg="add mod">
          <ac:chgData name="Gagnon, Lee, OBAE" userId="418c6e0b-c3f5-493b-a1db-b21b60478fdf" providerId="ADAL" clId="{E1A401EB-3478-4D27-BC7E-C37B77BB14FA}" dt="2024-01-16T15:23:51.894" v="52" actId="207"/>
          <ac:spMkLst>
            <pc:docMk/>
            <pc:sldMk cId="2717400455" sldId="257"/>
            <ac:spMk id="7" creationId="{4E55533C-65D6-999A-2830-EF822E324C62}"/>
          </ac:spMkLst>
        </pc:spChg>
        <pc:picChg chg="add mod ord modCrop">
          <ac:chgData name="Gagnon, Lee, OBAE" userId="418c6e0b-c3f5-493b-a1db-b21b60478fdf" providerId="ADAL" clId="{E1A401EB-3478-4D27-BC7E-C37B77BB14FA}" dt="2024-01-16T15:22:25.678" v="8" actId="1076"/>
          <ac:picMkLst>
            <pc:docMk/>
            <pc:sldMk cId="2717400455" sldId="257"/>
            <ac:picMk id="5" creationId="{9B4BE9C4-98BF-5AE3-22B2-51CC696B6CC2}"/>
          </ac:picMkLst>
        </pc:picChg>
      </pc:sldChg>
      <pc:sldChg chg="addSp delSp modSp mod">
        <pc:chgData name="Gagnon, Lee, OBAE" userId="418c6e0b-c3f5-493b-a1db-b21b60478fdf" providerId="ADAL" clId="{E1A401EB-3478-4D27-BC7E-C37B77BB14FA}" dt="2024-01-16T17:59:38.060" v="736" actId="22"/>
        <pc:sldMkLst>
          <pc:docMk/>
          <pc:sldMk cId="1451872923" sldId="258"/>
        </pc:sldMkLst>
        <pc:spChg chg="del">
          <ac:chgData name="Gagnon, Lee, OBAE" userId="418c6e0b-c3f5-493b-a1db-b21b60478fdf" providerId="ADAL" clId="{E1A401EB-3478-4D27-BC7E-C37B77BB14FA}" dt="2024-01-16T17:59:38.060" v="736" actId="22"/>
          <ac:spMkLst>
            <pc:docMk/>
            <pc:sldMk cId="1451872923" sldId="258"/>
            <ac:spMk id="3" creationId="{B0B625AB-E8D6-5DB1-A45D-2FFEF8D9EBB2}"/>
          </ac:spMkLst>
        </pc:spChg>
        <pc:picChg chg="add mod ord">
          <ac:chgData name="Gagnon, Lee, OBAE" userId="418c6e0b-c3f5-493b-a1db-b21b60478fdf" providerId="ADAL" clId="{E1A401EB-3478-4D27-BC7E-C37B77BB14FA}" dt="2024-01-16T17:59:38.060" v="736" actId="22"/>
          <ac:picMkLst>
            <pc:docMk/>
            <pc:sldMk cId="1451872923" sldId="258"/>
            <ac:picMk id="5" creationId="{DE87B1CE-DE6F-B88A-FF58-3F7078724D51}"/>
          </ac:picMkLst>
        </pc:picChg>
      </pc:sldChg>
      <pc:sldChg chg="modSp mod ord">
        <pc:chgData name="Gagnon, Lee, OBAE" userId="418c6e0b-c3f5-493b-a1db-b21b60478fdf" providerId="ADAL" clId="{E1A401EB-3478-4D27-BC7E-C37B77BB14FA}" dt="2024-01-16T18:09:13.643" v="1234"/>
        <pc:sldMkLst>
          <pc:docMk/>
          <pc:sldMk cId="103239712" sldId="260"/>
        </pc:sldMkLst>
        <pc:spChg chg="mod">
          <ac:chgData name="Gagnon, Lee, OBAE" userId="418c6e0b-c3f5-493b-a1db-b21b60478fdf" providerId="ADAL" clId="{E1A401EB-3478-4D27-BC7E-C37B77BB14FA}" dt="2024-01-16T18:07:02.674" v="1232" actId="5793"/>
          <ac:spMkLst>
            <pc:docMk/>
            <pc:sldMk cId="103239712" sldId="260"/>
            <ac:spMk id="3" creationId="{FC5EFAB2-6A53-357E-89F8-DDAD4D597C1D}"/>
          </ac:spMkLst>
        </pc:spChg>
      </pc:sldChg>
      <pc:sldChg chg="modSp mod">
        <pc:chgData name="Gagnon, Lee, OBAE" userId="418c6e0b-c3f5-493b-a1db-b21b60478fdf" providerId="ADAL" clId="{E1A401EB-3478-4D27-BC7E-C37B77BB14FA}" dt="2024-01-16T18:19:00.093" v="1351" actId="20577"/>
        <pc:sldMkLst>
          <pc:docMk/>
          <pc:sldMk cId="3981584151" sldId="261"/>
        </pc:sldMkLst>
        <pc:spChg chg="mod">
          <ac:chgData name="Gagnon, Lee, OBAE" userId="418c6e0b-c3f5-493b-a1db-b21b60478fdf" providerId="ADAL" clId="{E1A401EB-3478-4D27-BC7E-C37B77BB14FA}" dt="2024-01-16T18:19:00.093" v="1351" actId="20577"/>
          <ac:spMkLst>
            <pc:docMk/>
            <pc:sldMk cId="3981584151" sldId="261"/>
            <ac:spMk id="3" creationId="{CD5FD815-0D73-5761-5B72-07A2E4EA23DF}"/>
          </ac:spMkLst>
        </pc:spChg>
      </pc:sldChg>
      <pc:sldChg chg="add del">
        <pc:chgData name="Gagnon, Lee, OBAE" userId="418c6e0b-c3f5-493b-a1db-b21b60478fdf" providerId="ADAL" clId="{E1A401EB-3478-4D27-BC7E-C37B77BB14FA}" dt="2024-01-16T15:22:05.122" v="5" actId="47"/>
        <pc:sldMkLst>
          <pc:docMk/>
          <pc:sldMk cId="2944126132" sldId="262"/>
        </pc:sldMkLst>
      </pc:sldChg>
      <pc:sldChg chg="addSp modSp add mod">
        <pc:chgData name="Gagnon, Lee, OBAE" userId="418c6e0b-c3f5-493b-a1db-b21b60478fdf" providerId="ADAL" clId="{E1A401EB-3478-4D27-BC7E-C37B77BB14FA}" dt="2024-01-16T15:35:59.135" v="534" actId="207"/>
        <pc:sldMkLst>
          <pc:docMk/>
          <pc:sldMk cId="1125037549" sldId="263"/>
        </pc:sldMkLst>
        <pc:spChg chg="add mod">
          <ac:chgData name="Gagnon, Lee, OBAE" userId="418c6e0b-c3f5-493b-a1db-b21b60478fdf" providerId="ADAL" clId="{E1A401EB-3478-4D27-BC7E-C37B77BB14FA}" dt="2024-01-16T15:35:41.181" v="476" actId="1582"/>
          <ac:spMkLst>
            <pc:docMk/>
            <pc:sldMk cId="1125037549" sldId="263"/>
            <ac:spMk id="3" creationId="{8344B073-BEBE-4E05-47F9-C0501D76C0C7}"/>
          </ac:spMkLst>
        </pc:spChg>
        <pc:spChg chg="add mod">
          <ac:chgData name="Gagnon, Lee, OBAE" userId="418c6e0b-c3f5-493b-a1db-b21b60478fdf" providerId="ADAL" clId="{E1A401EB-3478-4D27-BC7E-C37B77BB14FA}" dt="2024-01-16T15:35:59.135" v="534" actId="207"/>
          <ac:spMkLst>
            <pc:docMk/>
            <pc:sldMk cId="1125037549" sldId="263"/>
            <ac:spMk id="4" creationId="{91F0A197-CD97-C657-A886-4DDE16A13086}"/>
          </ac:spMkLst>
        </pc:spChg>
        <pc:picChg chg="mod modCrop">
          <ac:chgData name="Gagnon, Lee, OBAE" userId="418c6e0b-c3f5-493b-a1db-b21b60478fdf" providerId="ADAL" clId="{E1A401EB-3478-4D27-BC7E-C37B77BB14FA}" dt="2024-01-16T15:35:24.258" v="472" actId="1076"/>
          <ac:picMkLst>
            <pc:docMk/>
            <pc:sldMk cId="1125037549" sldId="263"/>
            <ac:picMk id="5" creationId="{9B4BE9C4-98BF-5AE3-22B2-51CC696B6CC2}"/>
          </ac:picMkLst>
        </pc:picChg>
      </pc:sldChg>
      <pc:sldChg chg="addSp modSp add mod">
        <pc:chgData name="Gagnon, Lee, OBAE" userId="418c6e0b-c3f5-493b-a1db-b21b60478fdf" providerId="ADAL" clId="{E1A401EB-3478-4D27-BC7E-C37B77BB14FA}" dt="2024-01-16T15:47:28.930" v="735" actId="20577"/>
        <pc:sldMkLst>
          <pc:docMk/>
          <pc:sldMk cId="3555410167" sldId="264"/>
        </pc:sldMkLst>
        <pc:spChg chg="add mod">
          <ac:chgData name="Gagnon, Lee, OBAE" userId="418c6e0b-c3f5-493b-a1db-b21b60478fdf" providerId="ADAL" clId="{E1A401EB-3478-4D27-BC7E-C37B77BB14FA}" dt="2024-01-16T15:47:28.930" v="735" actId="20577"/>
          <ac:spMkLst>
            <pc:docMk/>
            <pc:sldMk cId="3555410167" sldId="264"/>
            <ac:spMk id="3" creationId="{A386D2A7-A69D-F9FF-92A1-73BBB71BAC54}"/>
          </ac:spMkLst>
        </pc:spChg>
        <pc:picChg chg="mod modCrop">
          <ac:chgData name="Gagnon, Lee, OBAE" userId="418c6e0b-c3f5-493b-a1db-b21b60478fdf" providerId="ADAL" clId="{E1A401EB-3478-4D27-BC7E-C37B77BB14FA}" dt="2024-01-16T15:38:19.952" v="560" actId="1076"/>
          <ac:picMkLst>
            <pc:docMk/>
            <pc:sldMk cId="3555410167" sldId="264"/>
            <ac:picMk id="5" creationId="{9B4BE9C4-98BF-5AE3-22B2-51CC696B6CC2}"/>
          </ac:picMkLst>
        </pc:picChg>
      </pc:sldChg>
      <pc:sldChg chg="addSp modSp add mod">
        <pc:chgData name="Gagnon, Lee, OBAE" userId="418c6e0b-c3f5-493b-a1db-b21b60478fdf" providerId="ADAL" clId="{E1A401EB-3478-4D27-BC7E-C37B77BB14FA}" dt="2024-01-16T15:27:09.584" v="242" actId="207"/>
        <pc:sldMkLst>
          <pc:docMk/>
          <pc:sldMk cId="2578362679" sldId="265"/>
        </pc:sldMkLst>
        <pc:spChg chg="add mod">
          <ac:chgData name="Gagnon, Lee, OBAE" userId="418c6e0b-c3f5-493b-a1db-b21b60478fdf" providerId="ADAL" clId="{E1A401EB-3478-4D27-BC7E-C37B77BB14FA}" dt="2024-01-16T15:26:28.973" v="150" actId="207"/>
          <ac:spMkLst>
            <pc:docMk/>
            <pc:sldMk cId="2578362679" sldId="265"/>
            <ac:spMk id="3" creationId="{8D87DB88-56C1-5DC2-923E-84D7A07F545E}"/>
          </ac:spMkLst>
        </pc:spChg>
        <pc:spChg chg="add mod">
          <ac:chgData name="Gagnon, Lee, OBAE" userId="418c6e0b-c3f5-493b-a1db-b21b60478fdf" providerId="ADAL" clId="{E1A401EB-3478-4D27-BC7E-C37B77BB14FA}" dt="2024-01-16T15:27:09.584" v="242" actId="207"/>
          <ac:spMkLst>
            <pc:docMk/>
            <pc:sldMk cId="2578362679" sldId="265"/>
            <ac:spMk id="4" creationId="{39050EBD-F465-E7FD-1B54-FDA99F7598D6}"/>
          </ac:spMkLst>
        </pc:spChg>
        <pc:picChg chg="mod">
          <ac:chgData name="Gagnon, Lee, OBAE" userId="418c6e0b-c3f5-493b-a1db-b21b60478fdf" providerId="ADAL" clId="{E1A401EB-3478-4D27-BC7E-C37B77BB14FA}" dt="2024-01-16T15:26:02.685" v="146" actId="1076"/>
          <ac:picMkLst>
            <pc:docMk/>
            <pc:sldMk cId="2578362679" sldId="265"/>
            <ac:picMk id="5" creationId="{9B4BE9C4-98BF-5AE3-22B2-51CC696B6CC2}"/>
          </ac:picMkLst>
        </pc:picChg>
      </pc:sldChg>
      <pc:sldChg chg="modSp add mod">
        <pc:chgData name="Gagnon, Lee, OBAE" userId="418c6e0b-c3f5-493b-a1db-b21b60478fdf" providerId="ADAL" clId="{E1A401EB-3478-4D27-BC7E-C37B77BB14FA}" dt="2024-01-16T15:24:39.696" v="94" actId="20577"/>
        <pc:sldMkLst>
          <pc:docMk/>
          <pc:sldMk cId="2107350489" sldId="266"/>
        </pc:sldMkLst>
        <pc:spChg chg="mod">
          <ac:chgData name="Gagnon, Lee, OBAE" userId="418c6e0b-c3f5-493b-a1db-b21b60478fdf" providerId="ADAL" clId="{E1A401EB-3478-4D27-BC7E-C37B77BB14FA}" dt="2024-01-16T15:24:21.939" v="58" actId="14100"/>
          <ac:spMkLst>
            <pc:docMk/>
            <pc:sldMk cId="2107350489" sldId="266"/>
            <ac:spMk id="6" creationId="{35B5D1A6-A289-27E9-E734-7368935EBF71}"/>
          </ac:spMkLst>
        </pc:spChg>
        <pc:spChg chg="mod">
          <ac:chgData name="Gagnon, Lee, OBAE" userId="418c6e0b-c3f5-493b-a1db-b21b60478fdf" providerId="ADAL" clId="{E1A401EB-3478-4D27-BC7E-C37B77BB14FA}" dt="2024-01-16T15:24:39.696" v="94" actId="20577"/>
          <ac:spMkLst>
            <pc:docMk/>
            <pc:sldMk cId="2107350489" sldId="266"/>
            <ac:spMk id="7" creationId="{4E55533C-65D6-999A-2830-EF822E324C62}"/>
          </ac:spMkLst>
        </pc:spChg>
        <pc:picChg chg="mod">
          <ac:chgData name="Gagnon, Lee, OBAE" userId="418c6e0b-c3f5-493b-a1db-b21b60478fdf" providerId="ADAL" clId="{E1A401EB-3478-4D27-BC7E-C37B77BB14FA}" dt="2024-01-16T15:24:13.481" v="56" actId="1076"/>
          <ac:picMkLst>
            <pc:docMk/>
            <pc:sldMk cId="2107350489" sldId="266"/>
            <ac:picMk id="5" creationId="{9B4BE9C4-98BF-5AE3-22B2-51CC696B6CC2}"/>
          </ac:picMkLst>
        </pc:picChg>
      </pc:sldChg>
      <pc:sldChg chg="modSp add mod">
        <pc:chgData name="Gagnon, Lee, OBAE" userId="418c6e0b-c3f5-493b-a1db-b21b60478fdf" providerId="ADAL" clId="{E1A401EB-3478-4D27-BC7E-C37B77BB14FA}" dt="2024-01-16T15:25:52.775" v="145" actId="1076"/>
        <pc:sldMkLst>
          <pc:docMk/>
          <pc:sldMk cId="4215749974" sldId="267"/>
        </pc:sldMkLst>
        <pc:spChg chg="mod">
          <ac:chgData name="Gagnon, Lee, OBAE" userId="418c6e0b-c3f5-493b-a1db-b21b60478fdf" providerId="ADAL" clId="{E1A401EB-3478-4D27-BC7E-C37B77BB14FA}" dt="2024-01-16T15:25:23.279" v="97" actId="14100"/>
          <ac:spMkLst>
            <pc:docMk/>
            <pc:sldMk cId="4215749974" sldId="267"/>
            <ac:spMk id="6" creationId="{35B5D1A6-A289-27E9-E734-7368935EBF71}"/>
          </ac:spMkLst>
        </pc:spChg>
        <pc:spChg chg="mod">
          <ac:chgData name="Gagnon, Lee, OBAE" userId="418c6e0b-c3f5-493b-a1db-b21b60478fdf" providerId="ADAL" clId="{E1A401EB-3478-4D27-BC7E-C37B77BB14FA}" dt="2024-01-16T15:25:52.775" v="145" actId="1076"/>
          <ac:spMkLst>
            <pc:docMk/>
            <pc:sldMk cId="4215749974" sldId="267"/>
            <ac:spMk id="7" creationId="{4E55533C-65D6-999A-2830-EF822E324C62}"/>
          </ac:spMkLst>
        </pc:spChg>
      </pc:sldChg>
      <pc:sldChg chg="modSp add mod">
        <pc:chgData name="Gagnon, Lee, OBAE" userId="418c6e0b-c3f5-493b-a1db-b21b60478fdf" providerId="ADAL" clId="{E1A401EB-3478-4D27-BC7E-C37B77BB14FA}" dt="2024-01-16T15:28:46.096" v="399" actId="14100"/>
        <pc:sldMkLst>
          <pc:docMk/>
          <pc:sldMk cId="882181006" sldId="268"/>
        </pc:sldMkLst>
        <pc:spChg chg="mod">
          <ac:chgData name="Gagnon, Lee, OBAE" userId="418c6e0b-c3f5-493b-a1db-b21b60478fdf" providerId="ADAL" clId="{E1A401EB-3478-4D27-BC7E-C37B77BB14FA}" dt="2024-01-16T15:28:46.096" v="399" actId="14100"/>
          <ac:spMkLst>
            <pc:docMk/>
            <pc:sldMk cId="882181006" sldId="268"/>
            <ac:spMk id="3" creationId="{8D87DB88-56C1-5DC2-923E-84D7A07F545E}"/>
          </ac:spMkLst>
        </pc:spChg>
        <pc:spChg chg="mod">
          <ac:chgData name="Gagnon, Lee, OBAE" userId="418c6e0b-c3f5-493b-a1db-b21b60478fdf" providerId="ADAL" clId="{E1A401EB-3478-4D27-BC7E-C37B77BB14FA}" dt="2024-01-16T15:28:40.785" v="398" actId="20577"/>
          <ac:spMkLst>
            <pc:docMk/>
            <pc:sldMk cId="882181006" sldId="268"/>
            <ac:spMk id="4" creationId="{39050EBD-F465-E7FD-1B54-FDA99F7598D6}"/>
          </ac:spMkLst>
        </pc:spChg>
        <pc:picChg chg="mod">
          <ac:chgData name="Gagnon, Lee, OBAE" userId="418c6e0b-c3f5-493b-a1db-b21b60478fdf" providerId="ADAL" clId="{E1A401EB-3478-4D27-BC7E-C37B77BB14FA}" dt="2024-01-16T15:27:45.578" v="245" actId="1076"/>
          <ac:picMkLst>
            <pc:docMk/>
            <pc:sldMk cId="882181006" sldId="268"/>
            <ac:picMk id="5" creationId="{9B4BE9C4-98BF-5AE3-22B2-51CC696B6CC2}"/>
          </ac:picMkLst>
        </pc:picChg>
      </pc:sldChg>
      <pc:sldChg chg="modSp add mod">
        <pc:chgData name="Gagnon, Lee, OBAE" userId="418c6e0b-c3f5-493b-a1db-b21b60478fdf" providerId="ADAL" clId="{E1A401EB-3478-4D27-BC7E-C37B77BB14FA}" dt="2024-01-16T15:29:33.427" v="444" actId="20577"/>
        <pc:sldMkLst>
          <pc:docMk/>
          <pc:sldMk cId="376443920" sldId="269"/>
        </pc:sldMkLst>
        <pc:spChg chg="mod">
          <ac:chgData name="Gagnon, Lee, OBAE" userId="418c6e0b-c3f5-493b-a1db-b21b60478fdf" providerId="ADAL" clId="{E1A401EB-3478-4D27-BC7E-C37B77BB14FA}" dt="2024-01-16T15:29:07.641" v="403" actId="1076"/>
          <ac:spMkLst>
            <pc:docMk/>
            <pc:sldMk cId="376443920" sldId="269"/>
            <ac:spMk id="3" creationId="{8D87DB88-56C1-5DC2-923E-84D7A07F545E}"/>
          </ac:spMkLst>
        </pc:spChg>
        <pc:spChg chg="mod">
          <ac:chgData name="Gagnon, Lee, OBAE" userId="418c6e0b-c3f5-493b-a1db-b21b60478fdf" providerId="ADAL" clId="{E1A401EB-3478-4D27-BC7E-C37B77BB14FA}" dt="2024-01-16T15:29:33.427" v="444" actId="20577"/>
          <ac:spMkLst>
            <pc:docMk/>
            <pc:sldMk cId="376443920" sldId="269"/>
            <ac:spMk id="4" creationId="{39050EBD-F465-E7FD-1B54-FDA99F7598D6}"/>
          </ac:spMkLst>
        </pc:spChg>
        <pc:picChg chg="mod">
          <ac:chgData name="Gagnon, Lee, OBAE" userId="418c6e0b-c3f5-493b-a1db-b21b60478fdf" providerId="ADAL" clId="{E1A401EB-3478-4D27-BC7E-C37B77BB14FA}" dt="2024-01-16T15:29:03.928" v="402" actId="1076"/>
          <ac:picMkLst>
            <pc:docMk/>
            <pc:sldMk cId="376443920" sldId="269"/>
            <ac:picMk id="5" creationId="{9B4BE9C4-98BF-5AE3-22B2-51CC696B6CC2}"/>
          </ac:picMkLst>
        </pc:picChg>
      </pc:sldChg>
      <pc:sldChg chg="modSp add mod">
        <pc:chgData name="Gagnon, Lee, OBAE" userId="418c6e0b-c3f5-493b-a1db-b21b60478fdf" providerId="ADAL" clId="{E1A401EB-3478-4D27-BC7E-C37B77BB14FA}" dt="2024-01-16T15:30:12.917" v="466" actId="1076"/>
        <pc:sldMkLst>
          <pc:docMk/>
          <pc:sldMk cId="3342137128" sldId="270"/>
        </pc:sldMkLst>
        <pc:spChg chg="mod">
          <ac:chgData name="Gagnon, Lee, OBAE" userId="418c6e0b-c3f5-493b-a1db-b21b60478fdf" providerId="ADAL" clId="{E1A401EB-3478-4D27-BC7E-C37B77BB14FA}" dt="2024-01-16T15:30:01.888" v="449" actId="1076"/>
          <ac:spMkLst>
            <pc:docMk/>
            <pc:sldMk cId="3342137128" sldId="270"/>
            <ac:spMk id="3" creationId="{8D87DB88-56C1-5DC2-923E-84D7A07F545E}"/>
          </ac:spMkLst>
        </pc:spChg>
        <pc:spChg chg="mod">
          <ac:chgData name="Gagnon, Lee, OBAE" userId="418c6e0b-c3f5-493b-a1db-b21b60478fdf" providerId="ADAL" clId="{E1A401EB-3478-4D27-BC7E-C37B77BB14FA}" dt="2024-01-16T15:30:12.917" v="466" actId="1076"/>
          <ac:spMkLst>
            <pc:docMk/>
            <pc:sldMk cId="3342137128" sldId="270"/>
            <ac:spMk id="4" creationId="{39050EBD-F465-E7FD-1B54-FDA99F7598D6}"/>
          </ac:spMkLst>
        </pc:spChg>
        <pc:picChg chg="mod">
          <ac:chgData name="Gagnon, Lee, OBAE" userId="418c6e0b-c3f5-493b-a1db-b21b60478fdf" providerId="ADAL" clId="{E1A401EB-3478-4D27-BC7E-C37B77BB14FA}" dt="2024-01-16T15:29:58.918" v="448" actId="1076"/>
          <ac:picMkLst>
            <pc:docMk/>
            <pc:sldMk cId="3342137128" sldId="270"/>
            <ac:picMk id="5" creationId="{9B4BE9C4-98BF-5AE3-22B2-51CC696B6CC2}"/>
          </ac:picMkLst>
        </pc:picChg>
      </pc:sldChg>
      <pc:sldChg chg="modSp add mod">
        <pc:chgData name="Gagnon, Lee, OBAE" userId="418c6e0b-c3f5-493b-a1db-b21b60478fdf" providerId="ADAL" clId="{E1A401EB-3478-4D27-BC7E-C37B77BB14FA}" dt="2024-01-16T15:37:47.409" v="556" actId="20577"/>
        <pc:sldMkLst>
          <pc:docMk/>
          <pc:sldMk cId="1476810429" sldId="271"/>
        </pc:sldMkLst>
        <pc:spChg chg="mod">
          <ac:chgData name="Gagnon, Lee, OBAE" userId="418c6e0b-c3f5-493b-a1db-b21b60478fdf" providerId="ADAL" clId="{E1A401EB-3478-4D27-BC7E-C37B77BB14FA}" dt="2024-01-16T15:36:15.856" v="537" actId="14100"/>
          <ac:spMkLst>
            <pc:docMk/>
            <pc:sldMk cId="1476810429" sldId="271"/>
            <ac:spMk id="3" creationId="{8344B073-BEBE-4E05-47F9-C0501D76C0C7}"/>
          </ac:spMkLst>
        </pc:spChg>
        <pc:spChg chg="mod">
          <ac:chgData name="Gagnon, Lee, OBAE" userId="418c6e0b-c3f5-493b-a1db-b21b60478fdf" providerId="ADAL" clId="{E1A401EB-3478-4D27-BC7E-C37B77BB14FA}" dt="2024-01-16T15:37:47.409" v="556" actId="20577"/>
          <ac:spMkLst>
            <pc:docMk/>
            <pc:sldMk cId="1476810429" sldId="271"/>
            <ac:spMk id="4" creationId="{91F0A197-CD97-C657-A886-4DDE16A13086}"/>
          </ac:spMkLst>
        </pc:spChg>
      </pc:sldChg>
      <pc:sldChg chg="addSp modSp add mod">
        <pc:chgData name="Gagnon, Lee, OBAE" userId="418c6e0b-c3f5-493b-a1db-b21b60478fdf" providerId="ADAL" clId="{E1A401EB-3478-4D27-BC7E-C37B77BB14FA}" dt="2024-01-16T18:02:58.204" v="848" actId="207"/>
        <pc:sldMkLst>
          <pc:docMk/>
          <pc:sldMk cId="1157281297" sldId="272"/>
        </pc:sldMkLst>
        <pc:spChg chg="add mod">
          <ac:chgData name="Gagnon, Lee, OBAE" userId="418c6e0b-c3f5-493b-a1db-b21b60478fdf" providerId="ADAL" clId="{E1A401EB-3478-4D27-BC7E-C37B77BB14FA}" dt="2024-01-16T18:02:58.204" v="848" actId="207"/>
          <ac:spMkLst>
            <pc:docMk/>
            <pc:sldMk cId="1157281297" sldId="272"/>
            <ac:spMk id="3" creationId="{24BD8994-DD7A-041F-FF5C-6CD3ED4E6951}"/>
          </ac:spMkLst>
        </pc:spChg>
        <pc:picChg chg="mod modCrop">
          <ac:chgData name="Gagnon, Lee, OBAE" userId="418c6e0b-c3f5-493b-a1db-b21b60478fdf" providerId="ADAL" clId="{E1A401EB-3478-4D27-BC7E-C37B77BB14FA}" dt="2024-01-16T18:01:35.274" v="740" actId="1076"/>
          <ac:picMkLst>
            <pc:docMk/>
            <pc:sldMk cId="1157281297" sldId="272"/>
            <ac:picMk id="5" creationId="{DE87B1CE-DE6F-B88A-FF58-3F7078724D51}"/>
          </ac:picMkLst>
        </pc:picChg>
      </pc:sldChg>
      <pc:sldChg chg="addSp modSp add mod ord">
        <pc:chgData name="Gagnon, Lee, OBAE" userId="418c6e0b-c3f5-493b-a1db-b21b60478fdf" providerId="ADAL" clId="{E1A401EB-3478-4D27-BC7E-C37B77BB14FA}" dt="2024-01-16T18:04:15.537" v="900" actId="207"/>
        <pc:sldMkLst>
          <pc:docMk/>
          <pc:sldMk cId="2786203282" sldId="273"/>
        </pc:sldMkLst>
        <pc:spChg chg="add mod">
          <ac:chgData name="Gagnon, Lee, OBAE" userId="418c6e0b-c3f5-493b-a1db-b21b60478fdf" providerId="ADAL" clId="{E1A401EB-3478-4D27-BC7E-C37B77BB14FA}" dt="2024-01-16T18:04:15.537" v="900" actId="207"/>
          <ac:spMkLst>
            <pc:docMk/>
            <pc:sldMk cId="2786203282" sldId="273"/>
            <ac:spMk id="3" creationId="{DF553BC7-27EB-164A-AF21-D6D942A791B9}"/>
          </ac:spMkLst>
        </pc:spChg>
        <pc:picChg chg="mod modCrop">
          <ac:chgData name="Gagnon, Lee, OBAE" userId="418c6e0b-c3f5-493b-a1db-b21b60478fdf" providerId="ADAL" clId="{E1A401EB-3478-4D27-BC7E-C37B77BB14FA}" dt="2024-01-16T18:03:46.494" v="855" actId="1076"/>
          <ac:picMkLst>
            <pc:docMk/>
            <pc:sldMk cId="2786203282" sldId="273"/>
            <ac:picMk id="5" creationId="{DE87B1CE-DE6F-B88A-FF58-3F7078724D51}"/>
          </ac:picMkLst>
        </pc:picChg>
      </pc:sldChg>
      <pc:sldChg chg="addSp modSp add mod ord">
        <pc:chgData name="Gagnon, Lee, OBAE" userId="418c6e0b-c3f5-493b-a1db-b21b60478fdf" providerId="ADAL" clId="{E1A401EB-3478-4D27-BC7E-C37B77BB14FA}" dt="2024-01-16T18:06:15.137" v="1089" actId="207"/>
        <pc:sldMkLst>
          <pc:docMk/>
          <pc:sldMk cId="1482973705" sldId="274"/>
        </pc:sldMkLst>
        <pc:spChg chg="add mod">
          <ac:chgData name="Gagnon, Lee, OBAE" userId="418c6e0b-c3f5-493b-a1db-b21b60478fdf" providerId="ADAL" clId="{E1A401EB-3478-4D27-BC7E-C37B77BB14FA}" dt="2024-01-16T18:06:15.137" v="1089" actId="207"/>
          <ac:spMkLst>
            <pc:docMk/>
            <pc:sldMk cId="1482973705" sldId="274"/>
            <ac:spMk id="3" creationId="{17BD4CA6-F413-B7D9-F5F3-9E143093D5FB}"/>
          </ac:spMkLst>
        </pc:spChg>
        <pc:picChg chg="mod modCrop">
          <ac:chgData name="Gagnon, Lee, OBAE" userId="418c6e0b-c3f5-493b-a1db-b21b60478fdf" providerId="ADAL" clId="{E1A401EB-3478-4D27-BC7E-C37B77BB14FA}" dt="2024-01-16T18:04:43.059" v="906" actId="1076"/>
          <ac:picMkLst>
            <pc:docMk/>
            <pc:sldMk cId="1482973705" sldId="274"/>
            <ac:picMk id="5" creationId="{DE87B1CE-DE6F-B88A-FF58-3F7078724D51}"/>
          </ac:picMkLst>
        </pc:picChg>
      </pc:sldChg>
    </pc:docChg>
  </pc:docChgLst>
  <pc:docChgLst>
    <pc:chgData name="Gagnon, Lee, OBAE" userId="418c6e0b-c3f5-493b-a1db-b21b60478fdf" providerId="ADAL" clId="{48279358-BFD4-47E9-9160-B5AFD571C1A0}"/>
    <pc:docChg chg="custSel addSld modSld">
      <pc:chgData name="Gagnon, Lee, OBAE" userId="418c6e0b-c3f5-493b-a1db-b21b60478fdf" providerId="ADAL" clId="{48279358-BFD4-47E9-9160-B5AFD571C1A0}" dt="2024-01-04T16:34:03.043" v="1717" actId="20577"/>
      <pc:docMkLst>
        <pc:docMk/>
      </pc:docMkLst>
      <pc:sldChg chg="modSp mod">
        <pc:chgData name="Gagnon, Lee, OBAE" userId="418c6e0b-c3f5-493b-a1db-b21b60478fdf" providerId="ADAL" clId="{48279358-BFD4-47E9-9160-B5AFD571C1A0}" dt="2024-01-04T00:27:59.065" v="1606" actId="20577"/>
        <pc:sldMkLst>
          <pc:docMk/>
          <pc:sldMk cId="2795785651" sldId="256"/>
        </pc:sldMkLst>
        <pc:spChg chg="mod">
          <ac:chgData name="Gagnon, Lee, OBAE" userId="418c6e0b-c3f5-493b-a1db-b21b60478fdf" providerId="ADAL" clId="{48279358-BFD4-47E9-9160-B5AFD571C1A0}" dt="2024-01-03T23:15:29.388" v="45" actId="20577"/>
          <ac:spMkLst>
            <pc:docMk/>
            <pc:sldMk cId="2795785651" sldId="256"/>
            <ac:spMk id="2" creationId="{05FB3329-A085-C263-85C0-28C793060E47}"/>
          </ac:spMkLst>
        </pc:spChg>
        <pc:spChg chg="mod">
          <ac:chgData name="Gagnon, Lee, OBAE" userId="418c6e0b-c3f5-493b-a1db-b21b60478fdf" providerId="ADAL" clId="{48279358-BFD4-47E9-9160-B5AFD571C1A0}" dt="2024-01-04T00:27:59.065" v="1606" actId="20577"/>
          <ac:spMkLst>
            <pc:docMk/>
            <pc:sldMk cId="2795785651" sldId="256"/>
            <ac:spMk id="3" creationId="{B9E7BFA4-9A1C-9D2D-73DB-837E35311BCD}"/>
          </ac:spMkLst>
        </pc:spChg>
      </pc:sldChg>
      <pc:sldChg chg="modSp mod">
        <pc:chgData name="Gagnon, Lee, OBAE" userId="418c6e0b-c3f5-493b-a1db-b21b60478fdf" providerId="ADAL" clId="{48279358-BFD4-47E9-9160-B5AFD571C1A0}" dt="2024-01-03T23:31:24.983" v="93" actId="20577"/>
        <pc:sldMkLst>
          <pc:docMk/>
          <pc:sldMk cId="2717400455" sldId="257"/>
        </pc:sldMkLst>
        <pc:spChg chg="mod">
          <ac:chgData name="Gagnon, Lee, OBAE" userId="418c6e0b-c3f5-493b-a1db-b21b60478fdf" providerId="ADAL" clId="{48279358-BFD4-47E9-9160-B5AFD571C1A0}" dt="2024-01-03T23:31:24.983" v="93" actId="20577"/>
          <ac:spMkLst>
            <pc:docMk/>
            <pc:sldMk cId="2717400455" sldId="257"/>
            <ac:spMk id="2" creationId="{EB37266F-8604-99E8-FBA4-684D3D1CCDD0}"/>
          </ac:spMkLst>
        </pc:spChg>
      </pc:sldChg>
      <pc:sldChg chg="modSp mod">
        <pc:chgData name="Gagnon, Lee, OBAE" userId="418c6e0b-c3f5-493b-a1db-b21b60478fdf" providerId="ADAL" clId="{48279358-BFD4-47E9-9160-B5AFD571C1A0}" dt="2024-01-03T23:31:52.246" v="134" actId="20577"/>
        <pc:sldMkLst>
          <pc:docMk/>
          <pc:sldMk cId="1451872923" sldId="258"/>
        </pc:sldMkLst>
        <pc:spChg chg="mod">
          <ac:chgData name="Gagnon, Lee, OBAE" userId="418c6e0b-c3f5-493b-a1db-b21b60478fdf" providerId="ADAL" clId="{48279358-BFD4-47E9-9160-B5AFD571C1A0}" dt="2024-01-03T23:31:52.246" v="134" actId="20577"/>
          <ac:spMkLst>
            <pc:docMk/>
            <pc:sldMk cId="1451872923" sldId="258"/>
            <ac:spMk id="2" creationId="{A4F250B9-D9EF-2E28-B083-97D13FC1209F}"/>
          </ac:spMkLst>
        </pc:spChg>
      </pc:sldChg>
      <pc:sldChg chg="modSp mod">
        <pc:chgData name="Gagnon, Lee, OBAE" userId="418c6e0b-c3f5-493b-a1db-b21b60478fdf" providerId="ADAL" clId="{48279358-BFD4-47E9-9160-B5AFD571C1A0}" dt="2024-01-04T00:32:30.118" v="1693" actId="20577"/>
        <pc:sldMkLst>
          <pc:docMk/>
          <pc:sldMk cId="2137672329" sldId="259"/>
        </pc:sldMkLst>
        <pc:spChg chg="mod">
          <ac:chgData name="Gagnon, Lee, OBAE" userId="418c6e0b-c3f5-493b-a1db-b21b60478fdf" providerId="ADAL" clId="{48279358-BFD4-47E9-9160-B5AFD571C1A0}" dt="2024-01-03T23:32:38.362" v="191" actId="20577"/>
          <ac:spMkLst>
            <pc:docMk/>
            <pc:sldMk cId="2137672329" sldId="259"/>
            <ac:spMk id="2" creationId="{7F5088A2-F637-1529-7923-12D2F6DF2E48}"/>
          </ac:spMkLst>
        </pc:spChg>
        <pc:spChg chg="mod">
          <ac:chgData name="Gagnon, Lee, OBAE" userId="418c6e0b-c3f5-493b-a1db-b21b60478fdf" providerId="ADAL" clId="{48279358-BFD4-47E9-9160-B5AFD571C1A0}" dt="2024-01-04T00:32:30.118" v="1693" actId="20577"/>
          <ac:spMkLst>
            <pc:docMk/>
            <pc:sldMk cId="2137672329" sldId="259"/>
            <ac:spMk id="3" creationId="{4037FF77-D218-C85D-A0E2-217975324970}"/>
          </ac:spMkLst>
        </pc:spChg>
      </pc:sldChg>
      <pc:sldChg chg="modSp new mod">
        <pc:chgData name="Gagnon, Lee, OBAE" userId="418c6e0b-c3f5-493b-a1db-b21b60478fdf" providerId="ADAL" clId="{48279358-BFD4-47E9-9160-B5AFD571C1A0}" dt="2024-01-03T23:32:08.282" v="163" actId="20577"/>
        <pc:sldMkLst>
          <pc:docMk/>
          <pc:sldMk cId="103239712" sldId="260"/>
        </pc:sldMkLst>
        <pc:spChg chg="mod">
          <ac:chgData name="Gagnon, Lee, OBAE" userId="418c6e0b-c3f5-493b-a1db-b21b60478fdf" providerId="ADAL" clId="{48279358-BFD4-47E9-9160-B5AFD571C1A0}" dt="2024-01-03T23:32:08.282" v="163" actId="20577"/>
          <ac:spMkLst>
            <pc:docMk/>
            <pc:sldMk cId="103239712" sldId="260"/>
            <ac:spMk id="2" creationId="{983D4A9E-17F0-302A-EAB8-E9C763640790}"/>
          </ac:spMkLst>
        </pc:spChg>
      </pc:sldChg>
      <pc:sldChg chg="modSp new mod">
        <pc:chgData name="Gagnon, Lee, OBAE" userId="418c6e0b-c3f5-493b-a1db-b21b60478fdf" providerId="ADAL" clId="{48279358-BFD4-47E9-9160-B5AFD571C1A0}" dt="2024-01-04T16:34:03.043" v="1717" actId="20577"/>
        <pc:sldMkLst>
          <pc:docMk/>
          <pc:sldMk cId="3981584151" sldId="261"/>
        </pc:sldMkLst>
        <pc:spChg chg="mod">
          <ac:chgData name="Gagnon, Lee, OBAE" userId="418c6e0b-c3f5-493b-a1db-b21b60478fdf" providerId="ADAL" clId="{48279358-BFD4-47E9-9160-B5AFD571C1A0}" dt="2024-01-04T16:34:03.043" v="1717" actId="20577"/>
          <ac:spMkLst>
            <pc:docMk/>
            <pc:sldMk cId="3981584151" sldId="261"/>
            <ac:spMk id="2" creationId="{07C5644A-6D29-533D-621C-52F6812E367B}"/>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3T16:33:35.32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3T16:33:39.42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3T16:34:07.51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6-13T16:38:14.76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1,'0'0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FD068-4A63-DE38-2C59-B66F0CB61267}"/>
              </a:ext>
            </a:extLst>
          </p:cNvPr>
          <p:cNvSpPr>
            <a:spLocks noGrp="1"/>
          </p:cNvSpPr>
          <p:nvPr>
            <p:ph type="ctrTitle"/>
          </p:nvPr>
        </p:nvSpPr>
        <p:spPr>
          <a:xfrm>
            <a:off x="1656735" y="104140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9C69D0-849C-B77D-6C6F-DDF8751CFF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305741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24207-FBC6-F2A5-087E-0A7B23C693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05B230-3C21-7DF4-9E18-3F489CC53FF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5327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0632-DA7D-A7C2-5FD8-A230E9E71C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871A93-B68C-B2DB-2BDE-C2CF9C3E4B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D221C6-7F0C-6A8F-B2BD-D096E686B3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6676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05B35-A2EF-A822-9F2A-D54570C5C5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6E3195-D55C-EC4F-7ED6-CB0356CB1E97}"/>
              </a:ext>
            </a:extLst>
          </p:cNvPr>
          <p:cNvSpPr>
            <a:spLocks noGrp="1"/>
          </p:cNvSpPr>
          <p:nvPr>
            <p:ph type="dt" sz="half" idx="10"/>
          </p:nvPr>
        </p:nvSpPr>
        <p:spPr>
          <a:xfrm>
            <a:off x="838200" y="6356350"/>
            <a:ext cx="2743200" cy="365125"/>
          </a:xfrm>
          <a:prstGeom prst="rect">
            <a:avLst/>
          </a:prstGeom>
        </p:spPr>
        <p:txBody>
          <a:bodyPr/>
          <a:lstStyle/>
          <a:p>
            <a:fld id="{E2629737-ABB5-42FB-86AF-997A9B97461E}" type="datetimeFigureOut">
              <a:rPr lang="en-US" smtClean="0"/>
              <a:t>1/16/2024</a:t>
            </a:fld>
            <a:endParaRPr lang="en-US"/>
          </a:p>
        </p:txBody>
      </p:sp>
      <p:sp>
        <p:nvSpPr>
          <p:cNvPr id="4" name="Footer Placeholder 3">
            <a:extLst>
              <a:ext uri="{FF2B5EF4-FFF2-40B4-BE49-F238E27FC236}">
                <a16:creationId xmlns:a16="http://schemas.microsoft.com/office/drawing/2014/main" id="{B46594F1-3FBC-5483-E479-4ADB5F85BA8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0CF1388-897B-70E0-61C1-DA938CE40EBB}"/>
              </a:ext>
            </a:extLst>
          </p:cNvPr>
          <p:cNvSpPr>
            <a:spLocks noGrp="1"/>
          </p:cNvSpPr>
          <p:nvPr>
            <p:ph type="sldNum" sz="quarter" idx="12"/>
          </p:nvPr>
        </p:nvSpPr>
        <p:spPr>
          <a:xfrm>
            <a:off x="8610600" y="6356350"/>
            <a:ext cx="2743200" cy="365125"/>
          </a:xfrm>
          <a:prstGeom prst="rect">
            <a:avLst/>
          </a:prstGeom>
        </p:spPr>
        <p:txBody>
          <a:bodyPr/>
          <a:lstStyle/>
          <a:p>
            <a:fld id="{556013DE-B792-4A5A-B188-B4DE33CF034F}" type="slidenum">
              <a:rPr lang="en-US" smtClean="0"/>
              <a:t>‹#›</a:t>
            </a:fld>
            <a:endParaRPr lang="en-US"/>
          </a:p>
        </p:txBody>
      </p:sp>
    </p:spTree>
    <p:extLst>
      <p:ext uri="{BB962C8B-B14F-4D97-AF65-F5344CB8AC3E}">
        <p14:creationId xmlns:p14="http://schemas.microsoft.com/office/powerpoint/2010/main" val="2463099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9393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C9752-2B30-1337-B98A-2AA89BE696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5168D-ED70-4A5E-5568-803092920B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772DF6-707B-46C7-B44A-6606CD4FA8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21057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AC05-A479-6BC1-AD23-00ACAEF72D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FD6D40-8108-2720-0343-B62E823CAD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1474FC4-1958-54E9-8DDB-8144BDED0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50521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ink/ink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customXml" Target="../ink/ink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customXml" Target="../ink/ink1.xml"/><Relationship Id="rId4" Type="http://schemas.openxmlformats.org/officeDocument/2006/relationships/slideLayout" Target="../slideLayouts/slideLayout4.xml"/><Relationship Id="rId9" Type="http://schemas.openxmlformats.org/officeDocument/2006/relationships/image" Target="../media/image1.png"/><Relationship Id="rId14" Type="http://schemas.openxmlformats.org/officeDocument/2006/relationships/customXml" Target="../ink/ink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F893B7-E949-FCB6-5F00-07FE878CBA5C}"/>
              </a:ext>
            </a:extLst>
          </p:cNvPr>
          <p:cNvSpPr>
            <a:spLocks noGrp="1"/>
          </p:cNvSpPr>
          <p:nvPr>
            <p:ph type="title"/>
          </p:nvPr>
        </p:nvSpPr>
        <p:spPr>
          <a:xfrm>
            <a:off x="725078" y="318294"/>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7C2019-4848-8DE2-36FF-232250A4D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A52C01E7-8B59-7EBD-072F-454F2F9DC021}"/>
              </a:ext>
            </a:extLst>
          </p:cNvPr>
          <p:cNvPicPr>
            <a:picLocks noChangeAspect="1"/>
          </p:cNvPicPr>
          <p:nvPr userDrawn="1"/>
        </p:nvPicPr>
        <p:blipFill>
          <a:blip r:embed="rId9"/>
          <a:stretch>
            <a:fillRect/>
          </a:stretch>
        </p:blipFill>
        <p:spPr>
          <a:xfrm>
            <a:off x="10368116" y="136526"/>
            <a:ext cx="1633118" cy="1335784"/>
          </a:xfrm>
          <a:prstGeom prst="rect">
            <a:avLst/>
          </a:prstGeom>
        </p:spPr>
      </p:pic>
      <mc:AlternateContent xmlns:mc="http://schemas.openxmlformats.org/markup-compatibility/2006" xmlns:p14="http://schemas.microsoft.com/office/powerpoint/2010/main">
        <mc:Choice Requires="p14">
          <p:contentPart p14:bwMode="auto" r:id="rId10">
            <p14:nvContentPartPr>
              <p14:cNvPr id="8" name="Ink 7">
                <a:extLst>
                  <a:ext uri="{FF2B5EF4-FFF2-40B4-BE49-F238E27FC236}">
                    <a16:creationId xmlns:a16="http://schemas.microsoft.com/office/drawing/2014/main" id="{4A774C76-94D0-3519-B2EA-4918AF96BE3A}"/>
                  </a:ext>
                </a:extLst>
              </p14:cNvPr>
              <p14:cNvContentPartPr/>
              <p14:nvPr userDrawn="1"/>
            </p14:nvContentPartPr>
            <p14:xfrm>
              <a:off x="-1135858" y="1386465"/>
              <a:ext cx="360" cy="360"/>
            </p14:xfrm>
          </p:contentPart>
        </mc:Choice>
        <mc:Fallback xmlns="">
          <p:pic>
            <p:nvPicPr>
              <p:cNvPr id="8" name="Ink 7">
                <a:extLst>
                  <a:ext uri="{FF2B5EF4-FFF2-40B4-BE49-F238E27FC236}">
                    <a16:creationId xmlns:a16="http://schemas.microsoft.com/office/drawing/2014/main" id="{4A774C76-94D0-3519-B2EA-4918AF96BE3A}"/>
                  </a:ext>
                </a:extLst>
              </p:cNvPr>
              <p:cNvPicPr/>
              <p:nvPr/>
            </p:nvPicPr>
            <p:blipFill>
              <a:blip r:embed="rId11"/>
              <a:stretch>
                <a:fillRect/>
              </a:stretch>
            </p:blipFill>
            <p:spPr>
              <a:xfrm>
                <a:off x="-1189858" y="127846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9" name="Ink 8">
                <a:extLst>
                  <a:ext uri="{FF2B5EF4-FFF2-40B4-BE49-F238E27FC236}">
                    <a16:creationId xmlns:a16="http://schemas.microsoft.com/office/drawing/2014/main" id="{14D67206-1EB4-CA78-0E5E-0DC816647392}"/>
                  </a:ext>
                </a:extLst>
              </p14:cNvPr>
              <p14:cNvContentPartPr/>
              <p14:nvPr userDrawn="1"/>
            </p14:nvContentPartPr>
            <p14:xfrm>
              <a:off x="-4439218" y="1917465"/>
              <a:ext cx="360" cy="360"/>
            </p14:xfrm>
          </p:contentPart>
        </mc:Choice>
        <mc:Fallback xmlns="">
          <p:pic>
            <p:nvPicPr>
              <p:cNvPr id="9" name="Ink 8">
                <a:extLst>
                  <a:ext uri="{FF2B5EF4-FFF2-40B4-BE49-F238E27FC236}">
                    <a16:creationId xmlns:a16="http://schemas.microsoft.com/office/drawing/2014/main" id="{14D67206-1EB4-CA78-0E5E-0DC816647392}"/>
                  </a:ext>
                </a:extLst>
              </p:cNvPr>
              <p:cNvPicPr/>
              <p:nvPr/>
            </p:nvPicPr>
            <p:blipFill>
              <a:blip r:embed="rId11"/>
              <a:stretch>
                <a:fillRect/>
              </a:stretch>
            </p:blipFill>
            <p:spPr>
              <a:xfrm>
                <a:off x="-4493218" y="180946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0" name="Ink 9">
                <a:extLst>
                  <a:ext uri="{FF2B5EF4-FFF2-40B4-BE49-F238E27FC236}">
                    <a16:creationId xmlns:a16="http://schemas.microsoft.com/office/drawing/2014/main" id="{0D873BE3-3541-A162-FA9F-BC72A0BE797B}"/>
                  </a:ext>
                </a:extLst>
              </p14:cNvPr>
              <p14:cNvContentPartPr/>
              <p14:nvPr userDrawn="1"/>
            </p14:nvContentPartPr>
            <p14:xfrm>
              <a:off x="-2330698" y="2683905"/>
              <a:ext cx="360" cy="360"/>
            </p14:xfrm>
          </p:contentPart>
        </mc:Choice>
        <mc:Fallback xmlns="">
          <p:pic>
            <p:nvPicPr>
              <p:cNvPr id="10" name="Ink 9">
                <a:extLst>
                  <a:ext uri="{FF2B5EF4-FFF2-40B4-BE49-F238E27FC236}">
                    <a16:creationId xmlns:a16="http://schemas.microsoft.com/office/drawing/2014/main" id="{0D873BE3-3541-A162-FA9F-BC72A0BE797B}"/>
                  </a:ext>
                </a:extLst>
              </p:cNvPr>
              <p:cNvPicPr/>
              <p:nvPr/>
            </p:nvPicPr>
            <p:blipFill>
              <a:blip r:embed="rId11"/>
              <a:stretch>
                <a:fillRect/>
              </a:stretch>
            </p:blipFill>
            <p:spPr>
              <a:xfrm>
                <a:off x="-2384698" y="2575905"/>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1" name="Ink 10">
                <a:extLst>
                  <a:ext uri="{FF2B5EF4-FFF2-40B4-BE49-F238E27FC236}">
                    <a16:creationId xmlns:a16="http://schemas.microsoft.com/office/drawing/2014/main" id="{9B4F49C5-3227-27C1-D2E3-2BE73EA226EB}"/>
                  </a:ext>
                </a:extLst>
              </p14:cNvPr>
              <p14:cNvContentPartPr/>
              <p14:nvPr userDrawn="1"/>
            </p14:nvContentPartPr>
            <p14:xfrm>
              <a:off x="14792702" y="2831505"/>
              <a:ext cx="360" cy="360"/>
            </p14:xfrm>
          </p:contentPart>
        </mc:Choice>
        <mc:Fallback xmlns="">
          <p:pic>
            <p:nvPicPr>
              <p:cNvPr id="11" name="Ink 10">
                <a:extLst>
                  <a:ext uri="{FF2B5EF4-FFF2-40B4-BE49-F238E27FC236}">
                    <a16:creationId xmlns:a16="http://schemas.microsoft.com/office/drawing/2014/main" id="{9B4F49C5-3227-27C1-D2E3-2BE73EA226EB}"/>
                  </a:ext>
                </a:extLst>
              </p:cNvPr>
              <p:cNvPicPr/>
              <p:nvPr/>
            </p:nvPicPr>
            <p:blipFill>
              <a:blip r:embed="rId11"/>
              <a:stretch>
                <a:fillRect/>
              </a:stretch>
            </p:blipFill>
            <p:spPr>
              <a:xfrm>
                <a:off x="14738702" y="2723505"/>
                <a:ext cx="108000" cy="216000"/>
              </a:xfrm>
              <a:prstGeom prst="rect">
                <a:avLst/>
              </a:prstGeom>
            </p:spPr>
          </p:pic>
        </mc:Fallback>
      </mc:AlternateContent>
      <p:pic>
        <p:nvPicPr>
          <p:cNvPr id="5" name="Picture 4">
            <a:extLst>
              <a:ext uri="{FF2B5EF4-FFF2-40B4-BE49-F238E27FC236}">
                <a16:creationId xmlns:a16="http://schemas.microsoft.com/office/drawing/2014/main" id="{3ECC78B6-EB26-4AAD-5258-FB2E4159DB2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183" y="6305140"/>
            <a:ext cx="12002417" cy="552860"/>
          </a:xfrm>
          <a:prstGeom prst="rect">
            <a:avLst/>
          </a:prstGeom>
        </p:spPr>
      </p:pic>
    </p:spTree>
    <p:extLst>
      <p:ext uri="{BB962C8B-B14F-4D97-AF65-F5344CB8AC3E}">
        <p14:creationId xmlns:p14="http://schemas.microsoft.com/office/powerpoint/2010/main" val="4220145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 id="2147483657" r:id="rId7"/>
  </p:sldLayoutIdLst>
  <p:txStyles>
    <p:titleStyle>
      <a:lvl1pPr algn="l" defTabSz="914400" rtl="0" eaLnBrk="1" latinLnBrk="0" hangingPunct="1">
        <a:lnSpc>
          <a:spcPct val="90000"/>
        </a:lnSpc>
        <a:spcBef>
          <a:spcPct val="0"/>
        </a:spcBef>
        <a:buNone/>
        <a:defRPr sz="4400" b="1" u="sng" kern="1200">
          <a:solidFill>
            <a:schemeClr val="accent1">
              <a:lumMod val="50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All.Vendors@doit.nm.gov"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lee.gagnon@connect.nm.gov" TargetMode="External"/><Relationship Id="rId2" Type="http://schemas.openxmlformats.org/officeDocument/2006/relationships/hyperlink" Target="https://connect.nm.gov/arpa-compliance.html" TargetMode="External"/><Relationship Id="rId1" Type="http://schemas.openxmlformats.org/officeDocument/2006/relationships/slideLayout" Target="../slideLayouts/slideLayout2.xml"/><Relationship Id="rId4" Type="http://schemas.openxmlformats.org/officeDocument/2006/relationships/hyperlink" Target="mailto:broadbandpilot@connect.nm.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F60170-91B4-45F0-B88B-9C07AEC464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C7D7C94-41C0-4614-8A18-941174D4D2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8"/>
            <a:ext cx="12192000" cy="6858000"/>
          </a:xfrm>
          <a:prstGeom prst="rect">
            <a:avLst/>
          </a:prstGeom>
          <a:solidFill>
            <a:schemeClr val="accent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FB3329-A085-C263-85C0-28C793060E47}"/>
              </a:ext>
            </a:extLst>
          </p:cNvPr>
          <p:cNvSpPr>
            <a:spLocks noGrp="1"/>
          </p:cNvSpPr>
          <p:nvPr>
            <p:ph type="ctrTitle"/>
          </p:nvPr>
        </p:nvSpPr>
        <p:spPr>
          <a:xfrm>
            <a:off x="732568" y="1238032"/>
            <a:ext cx="9611581" cy="2558305"/>
          </a:xfrm>
        </p:spPr>
        <p:txBody>
          <a:bodyPr anchor="b">
            <a:normAutofit/>
          </a:bodyPr>
          <a:lstStyle/>
          <a:p>
            <a:pPr algn="l"/>
            <a:r>
              <a:rPr lang="en-US" sz="5400" dirty="0">
                <a:solidFill>
                  <a:schemeClr val="tx2"/>
                </a:solidFill>
              </a:rPr>
              <a:t>Request for Reimbursement</a:t>
            </a:r>
            <a:br>
              <a:rPr lang="en-US" sz="5400" dirty="0">
                <a:solidFill>
                  <a:schemeClr val="tx2"/>
                </a:solidFill>
              </a:rPr>
            </a:br>
            <a:r>
              <a:rPr lang="en-US" sz="5400" dirty="0">
                <a:solidFill>
                  <a:schemeClr val="tx2"/>
                </a:solidFill>
              </a:rPr>
              <a:t>Guidelines and Forms</a:t>
            </a:r>
          </a:p>
        </p:txBody>
      </p:sp>
      <p:sp>
        <p:nvSpPr>
          <p:cNvPr id="3" name="Subtitle 2">
            <a:extLst>
              <a:ext uri="{FF2B5EF4-FFF2-40B4-BE49-F238E27FC236}">
                <a16:creationId xmlns:a16="http://schemas.microsoft.com/office/drawing/2014/main" id="{B9E7BFA4-9A1C-9D2D-73DB-837E35311BCD}"/>
              </a:ext>
            </a:extLst>
          </p:cNvPr>
          <p:cNvSpPr>
            <a:spLocks noGrp="1"/>
          </p:cNvSpPr>
          <p:nvPr>
            <p:ph type="subTitle" idx="1"/>
          </p:nvPr>
        </p:nvSpPr>
        <p:spPr>
          <a:xfrm>
            <a:off x="732567" y="4067745"/>
            <a:ext cx="5769131" cy="2244609"/>
          </a:xfrm>
        </p:spPr>
        <p:txBody>
          <a:bodyPr anchor="t">
            <a:normAutofit/>
          </a:bodyPr>
          <a:lstStyle/>
          <a:p>
            <a:pPr algn="l"/>
            <a:r>
              <a:rPr lang="en-US" sz="2200" dirty="0">
                <a:solidFill>
                  <a:schemeClr val="tx2"/>
                </a:solidFill>
              </a:rPr>
              <a:t>January 4, 2024</a:t>
            </a:r>
          </a:p>
          <a:p>
            <a:pPr algn="l"/>
            <a:r>
              <a:rPr lang="en-US" sz="2200" dirty="0">
                <a:solidFill>
                  <a:schemeClr val="tx2"/>
                </a:solidFill>
              </a:rPr>
              <a:t>10:00 AM</a:t>
            </a:r>
          </a:p>
          <a:p>
            <a:pPr algn="l"/>
            <a:r>
              <a:rPr lang="en-US" sz="2200" dirty="0">
                <a:solidFill>
                  <a:schemeClr val="tx2"/>
                </a:solidFill>
              </a:rPr>
              <a:t>MS Teams (virtual)</a:t>
            </a:r>
          </a:p>
        </p:txBody>
      </p:sp>
      <p:cxnSp>
        <p:nvCxnSpPr>
          <p:cNvPr id="12" name="Straight Connector 11">
            <a:extLst>
              <a:ext uri="{FF2B5EF4-FFF2-40B4-BE49-F238E27FC236}">
                <a16:creationId xmlns:a16="http://schemas.microsoft.com/office/drawing/2014/main" id="{61F6FBC1-6409-4059-B87B-1BE513242F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2568" y="246028"/>
            <a:ext cx="255495" cy="546559"/>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A98E26-C7DC-48E3-8F50-FBF7F3C50F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40441" y="6522756"/>
            <a:ext cx="10717187" cy="0"/>
          </a:xfrm>
          <a:prstGeom prst="line">
            <a:avLst/>
          </a:prstGeom>
          <a:ln w="12700" cap="sq">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nvGrpSpPr>
          <p:cNvPr id="16" name="Group 15">
            <a:extLst>
              <a:ext uri="{FF2B5EF4-FFF2-40B4-BE49-F238E27FC236}">
                <a16:creationId xmlns:a16="http://schemas.microsoft.com/office/drawing/2014/main" id="{65B3D45F-509E-43F3-B685-A5E78AD0D8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829917" y="6400800"/>
            <a:ext cx="338328" cy="240175"/>
            <a:chOff x="4089400" y="933450"/>
            <a:chExt cx="338328" cy="341938"/>
          </a:xfrm>
        </p:grpSpPr>
        <p:cxnSp>
          <p:nvCxnSpPr>
            <p:cNvPr id="17" name="Straight Connector 16">
              <a:extLst>
                <a:ext uri="{FF2B5EF4-FFF2-40B4-BE49-F238E27FC236}">
                  <a16:creationId xmlns:a16="http://schemas.microsoft.com/office/drawing/2014/main" id="{6C53B0F8-0414-437D-87C2-23F48DF9CE3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258564" y="933450"/>
              <a:ext cx="0" cy="34193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0B56551-40C7-4552-A11A-6D86B7EB085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089400" y="1104419"/>
              <a:ext cx="338328"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60B8302E-2FB8-C2B4-89F9-97962C6A7AA8}"/>
              </a:ext>
            </a:extLst>
          </p:cNvPr>
          <p:cNvPicPr>
            <a:picLocks noChangeAspect="1"/>
          </p:cNvPicPr>
          <p:nvPr/>
        </p:nvPicPr>
        <p:blipFill>
          <a:blip r:embed="rId2"/>
          <a:stretch>
            <a:fillRect/>
          </a:stretch>
        </p:blipFill>
        <p:spPr>
          <a:xfrm>
            <a:off x="7062592" y="4183364"/>
            <a:ext cx="4496843" cy="2009000"/>
          </a:xfrm>
          <a:prstGeom prst="rect">
            <a:avLst/>
          </a:prstGeom>
        </p:spPr>
      </p:pic>
    </p:spTree>
    <p:extLst>
      <p:ext uri="{BB962C8B-B14F-4D97-AF65-F5344CB8AC3E}">
        <p14:creationId xmlns:p14="http://schemas.microsoft.com/office/powerpoint/2010/main" val="279578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t="33378" b="52172"/>
          <a:stretch/>
        </p:blipFill>
        <p:spPr>
          <a:xfrm>
            <a:off x="99413" y="2541071"/>
            <a:ext cx="9501787" cy="1775857"/>
          </a:xfrm>
        </p:spPr>
      </p:pic>
      <p:sp>
        <p:nvSpPr>
          <p:cNvPr id="3" name="Rectangle 2">
            <a:extLst>
              <a:ext uri="{FF2B5EF4-FFF2-40B4-BE49-F238E27FC236}">
                <a16:creationId xmlns:a16="http://schemas.microsoft.com/office/drawing/2014/main" id="{8344B073-BEBE-4E05-47F9-C0501D76C0C7}"/>
              </a:ext>
            </a:extLst>
          </p:cNvPr>
          <p:cNvSpPr/>
          <p:nvPr/>
        </p:nvSpPr>
        <p:spPr>
          <a:xfrm>
            <a:off x="668831" y="3099334"/>
            <a:ext cx="8362950" cy="1230681"/>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1F0A197-CD97-C657-A886-4DDE16A13086}"/>
              </a:ext>
            </a:extLst>
          </p:cNvPr>
          <p:cNvSpPr txBox="1"/>
          <p:nvPr/>
        </p:nvSpPr>
        <p:spPr>
          <a:xfrm>
            <a:off x="9110360" y="3391508"/>
            <a:ext cx="1967846" cy="369332"/>
          </a:xfrm>
          <a:prstGeom prst="rect">
            <a:avLst/>
          </a:prstGeom>
          <a:noFill/>
        </p:spPr>
        <p:txBody>
          <a:bodyPr wrap="none" rtlCol="0">
            <a:spAutoFit/>
          </a:bodyPr>
          <a:lstStyle/>
          <a:p>
            <a:r>
              <a:rPr lang="en-US" dirty="0">
                <a:solidFill>
                  <a:srgbClr val="FF0000"/>
                </a:solidFill>
              </a:rPr>
              <a:t>Check these boxes.</a:t>
            </a:r>
          </a:p>
        </p:txBody>
      </p:sp>
    </p:spTree>
    <p:extLst>
      <p:ext uri="{BB962C8B-B14F-4D97-AF65-F5344CB8AC3E}">
        <p14:creationId xmlns:p14="http://schemas.microsoft.com/office/powerpoint/2010/main" val="1476810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t="47047" b="31212"/>
          <a:stretch/>
        </p:blipFill>
        <p:spPr>
          <a:xfrm>
            <a:off x="0" y="2244725"/>
            <a:ext cx="8423384" cy="2368550"/>
          </a:xfrm>
        </p:spPr>
      </p:pic>
      <p:sp>
        <p:nvSpPr>
          <p:cNvPr id="3" name="TextBox 2">
            <a:extLst>
              <a:ext uri="{FF2B5EF4-FFF2-40B4-BE49-F238E27FC236}">
                <a16:creationId xmlns:a16="http://schemas.microsoft.com/office/drawing/2014/main" id="{A386D2A7-A69D-F9FF-92A1-73BBB71BAC54}"/>
              </a:ext>
            </a:extLst>
          </p:cNvPr>
          <p:cNvSpPr txBox="1"/>
          <p:nvPr/>
        </p:nvSpPr>
        <p:spPr>
          <a:xfrm>
            <a:off x="8293100" y="2660650"/>
            <a:ext cx="3900555" cy="1477328"/>
          </a:xfrm>
          <a:prstGeom prst="rect">
            <a:avLst/>
          </a:prstGeom>
          <a:noFill/>
        </p:spPr>
        <p:txBody>
          <a:bodyPr wrap="none" rtlCol="0">
            <a:spAutoFit/>
          </a:bodyPr>
          <a:lstStyle/>
          <a:p>
            <a:r>
              <a:rPr lang="en-US" dirty="0">
                <a:solidFill>
                  <a:srgbClr val="FF0000"/>
                </a:solidFill>
              </a:rPr>
              <a:t>Make sure this section is signed by your</a:t>
            </a:r>
          </a:p>
          <a:p>
            <a:r>
              <a:rPr lang="en-US" dirty="0">
                <a:solidFill>
                  <a:srgbClr val="FF0000"/>
                </a:solidFill>
              </a:rPr>
              <a:t>CFO/Fiscal Agent </a:t>
            </a:r>
          </a:p>
          <a:p>
            <a:r>
              <a:rPr lang="en-US" dirty="0">
                <a:solidFill>
                  <a:srgbClr val="FF0000"/>
                </a:solidFill>
              </a:rPr>
              <a:t>and by your Liaison in the Grant </a:t>
            </a:r>
          </a:p>
          <a:p>
            <a:r>
              <a:rPr lang="en-US" dirty="0">
                <a:solidFill>
                  <a:srgbClr val="FF0000"/>
                </a:solidFill>
              </a:rPr>
              <a:t>Agreement or authorized signatory </a:t>
            </a:r>
          </a:p>
          <a:p>
            <a:r>
              <a:rPr lang="en-US" dirty="0">
                <a:solidFill>
                  <a:srgbClr val="FF0000"/>
                </a:solidFill>
              </a:rPr>
              <a:t>authority</a:t>
            </a:r>
          </a:p>
        </p:txBody>
      </p:sp>
    </p:spTree>
    <p:extLst>
      <p:ext uri="{BB962C8B-B14F-4D97-AF65-F5344CB8AC3E}">
        <p14:creationId xmlns:p14="http://schemas.microsoft.com/office/powerpoint/2010/main" val="3555410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50B9-D9EF-2E28-B083-97D13FC1209F}"/>
              </a:ext>
            </a:extLst>
          </p:cNvPr>
          <p:cNvSpPr>
            <a:spLocks noGrp="1"/>
          </p:cNvSpPr>
          <p:nvPr>
            <p:ph type="title"/>
          </p:nvPr>
        </p:nvSpPr>
        <p:spPr/>
        <p:txBody>
          <a:bodyPr/>
          <a:lstStyle/>
          <a:p>
            <a:r>
              <a:rPr lang="en-US" dirty="0"/>
              <a:t>Notice of Obligation to Reimburse Form</a:t>
            </a:r>
          </a:p>
        </p:txBody>
      </p:sp>
      <p:pic>
        <p:nvPicPr>
          <p:cNvPr id="5" name="Content Placeholder 4">
            <a:extLst>
              <a:ext uri="{FF2B5EF4-FFF2-40B4-BE49-F238E27FC236}">
                <a16:creationId xmlns:a16="http://schemas.microsoft.com/office/drawing/2014/main" id="{DE87B1CE-DE6F-B88A-FF58-3F7078724D51}"/>
              </a:ext>
            </a:extLst>
          </p:cNvPr>
          <p:cNvPicPr>
            <a:picLocks noGrp="1" noChangeAspect="1"/>
          </p:cNvPicPr>
          <p:nvPr>
            <p:ph idx="1"/>
          </p:nvPr>
        </p:nvPicPr>
        <p:blipFill>
          <a:blip r:embed="rId2"/>
          <a:stretch>
            <a:fillRect/>
          </a:stretch>
        </p:blipFill>
        <p:spPr>
          <a:xfrm>
            <a:off x="4353548" y="1825625"/>
            <a:ext cx="3484903" cy="4351338"/>
          </a:xfrm>
        </p:spPr>
      </p:pic>
    </p:spTree>
    <p:extLst>
      <p:ext uri="{BB962C8B-B14F-4D97-AF65-F5344CB8AC3E}">
        <p14:creationId xmlns:p14="http://schemas.microsoft.com/office/powerpoint/2010/main" val="1451872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50B9-D9EF-2E28-B083-97D13FC1209F}"/>
              </a:ext>
            </a:extLst>
          </p:cNvPr>
          <p:cNvSpPr>
            <a:spLocks noGrp="1"/>
          </p:cNvSpPr>
          <p:nvPr>
            <p:ph type="title"/>
          </p:nvPr>
        </p:nvSpPr>
        <p:spPr/>
        <p:txBody>
          <a:bodyPr/>
          <a:lstStyle/>
          <a:p>
            <a:r>
              <a:rPr lang="en-US" dirty="0"/>
              <a:t>Notice of Obligation to Reimburse Form</a:t>
            </a:r>
          </a:p>
        </p:txBody>
      </p:sp>
      <p:pic>
        <p:nvPicPr>
          <p:cNvPr id="5" name="Content Placeholder 4">
            <a:extLst>
              <a:ext uri="{FF2B5EF4-FFF2-40B4-BE49-F238E27FC236}">
                <a16:creationId xmlns:a16="http://schemas.microsoft.com/office/drawing/2014/main" id="{DE87B1CE-DE6F-B88A-FF58-3F7078724D51}"/>
              </a:ext>
            </a:extLst>
          </p:cNvPr>
          <p:cNvPicPr>
            <a:picLocks noGrp="1" noChangeAspect="1"/>
          </p:cNvPicPr>
          <p:nvPr>
            <p:ph idx="1"/>
          </p:nvPr>
        </p:nvPicPr>
        <p:blipFill rotWithShape="1">
          <a:blip r:embed="rId2"/>
          <a:srcRect b="54422"/>
          <a:stretch/>
        </p:blipFill>
        <p:spPr>
          <a:xfrm>
            <a:off x="3176011" y="1832146"/>
            <a:ext cx="5611797" cy="3193707"/>
          </a:xfrm>
        </p:spPr>
      </p:pic>
      <p:sp>
        <p:nvSpPr>
          <p:cNvPr id="3" name="TextBox 2">
            <a:extLst>
              <a:ext uri="{FF2B5EF4-FFF2-40B4-BE49-F238E27FC236}">
                <a16:creationId xmlns:a16="http://schemas.microsoft.com/office/drawing/2014/main" id="{24BD8994-DD7A-041F-FF5C-6CD3ED4E6951}"/>
              </a:ext>
            </a:extLst>
          </p:cNvPr>
          <p:cNvSpPr txBox="1"/>
          <p:nvPr/>
        </p:nvSpPr>
        <p:spPr>
          <a:xfrm>
            <a:off x="9012432" y="3315522"/>
            <a:ext cx="3189399" cy="1200329"/>
          </a:xfrm>
          <a:prstGeom prst="rect">
            <a:avLst/>
          </a:prstGeom>
          <a:noFill/>
        </p:spPr>
        <p:txBody>
          <a:bodyPr wrap="none" rtlCol="0">
            <a:spAutoFit/>
          </a:bodyPr>
          <a:lstStyle/>
          <a:p>
            <a:r>
              <a:rPr lang="en-US" dirty="0">
                <a:solidFill>
                  <a:srgbClr val="FF0000"/>
                </a:solidFill>
              </a:rPr>
              <a:t>Same info as Request </a:t>
            </a:r>
          </a:p>
          <a:p>
            <a:r>
              <a:rPr lang="en-US" dirty="0">
                <a:solidFill>
                  <a:srgbClr val="FF0000"/>
                </a:solidFill>
              </a:rPr>
              <a:t>for Payment Form; the To: line</a:t>
            </a:r>
          </a:p>
          <a:p>
            <a:r>
              <a:rPr lang="en-US" dirty="0">
                <a:solidFill>
                  <a:srgbClr val="FF0000"/>
                </a:solidFill>
              </a:rPr>
              <a:t>Will be the Project Manager for </a:t>
            </a:r>
          </a:p>
          <a:p>
            <a:r>
              <a:rPr lang="en-US" dirty="0">
                <a:solidFill>
                  <a:srgbClr val="FF0000"/>
                </a:solidFill>
              </a:rPr>
              <a:t>Your project</a:t>
            </a:r>
          </a:p>
        </p:txBody>
      </p:sp>
    </p:spTree>
    <p:extLst>
      <p:ext uri="{BB962C8B-B14F-4D97-AF65-F5344CB8AC3E}">
        <p14:creationId xmlns:p14="http://schemas.microsoft.com/office/powerpoint/2010/main" val="1157281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50B9-D9EF-2E28-B083-97D13FC1209F}"/>
              </a:ext>
            </a:extLst>
          </p:cNvPr>
          <p:cNvSpPr>
            <a:spLocks noGrp="1"/>
          </p:cNvSpPr>
          <p:nvPr>
            <p:ph type="title"/>
          </p:nvPr>
        </p:nvSpPr>
        <p:spPr/>
        <p:txBody>
          <a:bodyPr/>
          <a:lstStyle/>
          <a:p>
            <a:r>
              <a:rPr lang="en-US" dirty="0"/>
              <a:t>Notice of Obligation to Reimburse Form</a:t>
            </a:r>
          </a:p>
        </p:txBody>
      </p:sp>
      <p:pic>
        <p:nvPicPr>
          <p:cNvPr id="5" name="Content Placeholder 4">
            <a:extLst>
              <a:ext uri="{FF2B5EF4-FFF2-40B4-BE49-F238E27FC236}">
                <a16:creationId xmlns:a16="http://schemas.microsoft.com/office/drawing/2014/main" id="{DE87B1CE-DE6F-B88A-FF58-3F7078724D51}"/>
              </a:ext>
            </a:extLst>
          </p:cNvPr>
          <p:cNvPicPr>
            <a:picLocks noGrp="1" noChangeAspect="1"/>
          </p:cNvPicPr>
          <p:nvPr>
            <p:ph idx="1"/>
          </p:nvPr>
        </p:nvPicPr>
        <p:blipFill rotWithShape="1">
          <a:blip r:embed="rId2"/>
          <a:srcRect t="45020" b="31923"/>
          <a:stretch/>
        </p:blipFill>
        <p:spPr>
          <a:xfrm>
            <a:off x="2721380" y="2457449"/>
            <a:ext cx="6749239" cy="1943101"/>
          </a:xfrm>
        </p:spPr>
      </p:pic>
      <p:sp>
        <p:nvSpPr>
          <p:cNvPr id="3" name="TextBox 2">
            <a:extLst>
              <a:ext uri="{FF2B5EF4-FFF2-40B4-BE49-F238E27FC236}">
                <a16:creationId xmlns:a16="http://schemas.microsoft.com/office/drawing/2014/main" id="{DF553BC7-27EB-164A-AF21-D6D942A791B9}"/>
              </a:ext>
            </a:extLst>
          </p:cNvPr>
          <p:cNvSpPr txBox="1"/>
          <p:nvPr/>
        </p:nvSpPr>
        <p:spPr>
          <a:xfrm>
            <a:off x="9734550" y="2959100"/>
            <a:ext cx="2334485" cy="646331"/>
          </a:xfrm>
          <a:prstGeom prst="rect">
            <a:avLst/>
          </a:prstGeom>
          <a:noFill/>
        </p:spPr>
        <p:txBody>
          <a:bodyPr wrap="none" rtlCol="0">
            <a:spAutoFit/>
          </a:bodyPr>
          <a:lstStyle/>
          <a:p>
            <a:r>
              <a:rPr lang="en-US" dirty="0">
                <a:solidFill>
                  <a:srgbClr val="FF0000"/>
                </a:solidFill>
              </a:rPr>
              <a:t>Use a separate line for </a:t>
            </a:r>
          </a:p>
          <a:p>
            <a:r>
              <a:rPr lang="en-US" dirty="0">
                <a:solidFill>
                  <a:srgbClr val="FF0000"/>
                </a:solidFill>
              </a:rPr>
              <a:t>each vendor/amount</a:t>
            </a:r>
          </a:p>
        </p:txBody>
      </p:sp>
    </p:spTree>
    <p:extLst>
      <p:ext uri="{BB962C8B-B14F-4D97-AF65-F5344CB8AC3E}">
        <p14:creationId xmlns:p14="http://schemas.microsoft.com/office/powerpoint/2010/main" val="2786203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250B9-D9EF-2E28-B083-97D13FC1209F}"/>
              </a:ext>
            </a:extLst>
          </p:cNvPr>
          <p:cNvSpPr>
            <a:spLocks noGrp="1"/>
          </p:cNvSpPr>
          <p:nvPr>
            <p:ph type="title"/>
          </p:nvPr>
        </p:nvSpPr>
        <p:spPr/>
        <p:txBody>
          <a:bodyPr/>
          <a:lstStyle/>
          <a:p>
            <a:r>
              <a:rPr lang="en-US" dirty="0"/>
              <a:t>Notice of Obligation to Reimburse Form</a:t>
            </a:r>
          </a:p>
        </p:txBody>
      </p:sp>
      <p:pic>
        <p:nvPicPr>
          <p:cNvPr id="5" name="Content Placeholder 4">
            <a:extLst>
              <a:ext uri="{FF2B5EF4-FFF2-40B4-BE49-F238E27FC236}">
                <a16:creationId xmlns:a16="http://schemas.microsoft.com/office/drawing/2014/main" id="{DE87B1CE-DE6F-B88A-FF58-3F7078724D51}"/>
              </a:ext>
            </a:extLst>
          </p:cNvPr>
          <p:cNvPicPr>
            <a:picLocks noGrp="1" noChangeAspect="1"/>
          </p:cNvPicPr>
          <p:nvPr>
            <p:ph idx="1"/>
          </p:nvPr>
        </p:nvPicPr>
        <p:blipFill rotWithShape="1">
          <a:blip r:embed="rId2"/>
          <a:srcRect t="60781"/>
          <a:stretch/>
        </p:blipFill>
        <p:spPr>
          <a:xfrm>
            <a:off x="3144316" y="2146301"/>
            <a:ext cx="6700736" cy="3281362"/>
          </a:xfrm>
        </p:spPr>
      </p:pic>
      <p:sp>
        <p:nvSpPr>
          <p:cNvPr id="3" name="TextBox 2">
            <a:extLst>
              <a:ext uri="{FF2B5EF4-FFF2-40B4-BE49-F238E27FC236}">
                <a16:creationId xmlns:a16="http://schemas.microsoft.com/office/drawing/2014/main" id="{17BD4CA6-F413-B7D9-F5F3-9E143093D5FB}"/>
              </a:ext>
            </a:extLst>
          </p:cNvPr>
          <p:cNvSpPr txBox="1"/>
          <p:nvPr/>
        </p:nvSpPr>
        <p:spPr>
          <a:xfrm>
            <a:off x="9906000" y="2876550"/>
            <a:ext cx="2215671" cy="2031325"/>
          </a:xfrm>
          <a:prstGeom prst="rect">
            <a:avLst/>
          </a:prstGeom>
          <a:noFill/>
        </p:spPr>
        <p:txBody>
          <a:bodyPr wrap="none" rtlCol="0">
            <a:spAutoFit/>
          </a:bodyPr>
          <a:lstStyle/>
          <a:p>
            <a:r>
              <a:rPr lang="en-US" dirty="0">
                <a:solidFill>
                  <a:srgbClr val="FF0000"/>
                </a:solidFill>
              </a:rPr>
              <a:t>Same as Request for </a:t>
            </a:r>
          </a:p>
          <a:p>
            <a:r>
              <a:rPr lang="en-US" dirty="0">
                <a:solidFill>
                  <a:srgbClr val="FF0000"/>
                </a:solidFill>
              </a:rPr>
              <a:t>Payment – keep a </a:t>
            </a:r>
          </a:p>
          <a:p>
            <a:r>
              <a:rPr lang="en-US" dirty="0">
                <a:solidFill>
                  <a:srgbClr val="FF0000"/>
                </a:solidFill>
              </a:rPr>
              <a:t>running total of all</a:t>
            </a:r>
          </a:p>
          <a:p>
            <a:r>
              <a:rPr lang="en-US" dirty="0">
                <a:solidFill>
                  <a:srgbClr val="FF0000"/>
                </a:solidFill>
              </a:rPr>
              <a:t>Notices of Obligation;</a:t>
            </a:r>
          </a:p>
          <a:p>
            <a:r>
              <a:rPr lang="en-US" dirty="0">
                <a:solidFill>
                  <a:srgbClr val="FF0000"/>
                </a:solidFill>
              </a:rPr>
              <a:t>sign and date to be</a:t>
            </a:r>
          </a:p>
          <a:p>
            <a:r>
              <a:rPr lang="en-US" dirty="0">
                <a:solidFill>
                  <a:srgbClr val="FF0000"/>
                </a:solidFill>
              </a:rPr>
              <a:t>completed by liaison</a:t>
            </a:r>
          </a:p>
          <a:p>
            <a:r>
              <a:rPr lang="en-US" dirty="0">
                <a:solidFill>
                  <a:srgbClr val="FF0000"/>
                </a:solidFill>
              </a:rPr>
              <a:t>or authorized rep.</a:t>
            </a:r>
          </a:p>
        </p:txBody>
      </p:sp>
    </p:spTree>
    <p:extLst>
      <p:ext uri="{BB962C8B-B14F-4D97-AF65-F5344CB8AC3E}">
        <p14:creationId xmlns:p14="http://schemas.microsoft.com/office/powerpoint/2010/main" val="1482973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5644A-6D29-533D-621C-52F6812E367B}"/>
              </a:ext>
            </a:extLst>
          </p:cNvPr>
          <p:cNvSpPr>
            <a:spLocks noGrp="1"/>
          </p:cNvSpPr>
          <p:nvPr>
            <p:ph type="title"/>
          </p:nvPr>
        </p:nvSpPr>
        <p:spPr/>
        <p:txBody>
          <a:bodyPr/>
          <a:lstStyle/>
          <a:p>
            <a:r>
              <a:rPr lang="en-US" dirty="0"/>
              <a:t>Summary Report Template</a:t>
            </a:r>
          </a:p>
        </p:txBody>
      </p:sp>
      <p:sp>
        <p:nvSpPr>
          <p:cNvPr id="3" name="Content Placeholder 2">
            <a:extLst>
              <a:ext uri="{FF2B5EF4-FFF2-40B4-BE49-F238E27FC236}">
                <a16:creationId xmlns:a16="http://schemas.microsoft.com/office/drawing/2014/main" id="{CD5FD815-0D73-5761-5B72-07A2E4EA23DF}"/>
              </a:ext>
            </a:extLst>
          </p:cNvPr>
          <p:cNvSpPr>
            <a:spLocks noGrp="1"/>
          </p:cNvSpPr>
          <p:nvPr>
            <p:ph idx="1"/>
          </p:nvPr>
        </p:nvSpPr>
        <p:spPr/>
        <p:txBody>
          <a:bodyPr/>
          <a:lstStyle/>
          <a:p>
            <a:r>
              <a:rPr lang="en-US" dirty="0"/>
              <a:t>Use the included template as a guide</a:t>
            </a:r>
          </a:p>
          <a:p>
            <a:r>
              <a:rPr lang="en-US" dirty="0"/>
              <a:t>Attach this to your request for reimbursement packet for review and approval</a:t>
            </a:r>
          </a:p>
        </p:txBody>
      </p:sp>
    </p:spTree>
    <p:extLst>
      <p:ext uri="{BB962C8B-B14F-4D97-AF65-F5344CB8AC3E}">
        <p14:creationId xmlns:p14="http://schemas.microsoft.com/office/powerpoint/2010/main" val="3981584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D4A9E-17F0-302A-EAB8-E9C763640790}"/>
              </a:ext>
            </a:extLst>
          </p:cNvPr>
          <p:cNvSpPr>
            <a:spLocks noGrp="1"/>
          </p:cNvSpPr>
          <p:nvPr>
            <p:ph type="title"/>
          </p:nvPr>
        </p:nvSpPr>
        <p:spPr/>
        <p:txBody>
          <a:bodyPr/>
          <a:lstStyle/>
          <a:p>
            <a:r>
              <a:rPr lang="en-US" dirty="0"/>
              <a:t>Request for Payment Checklist</a:t>
            </a:r>
          </a:p>
        </p:txBody>
      </p:sp>
      <p:sp>
        <p:nvSpPr>
          <p:cNvPr id="3" name="Content Placeholder 2">
            <a:extLst>
              <a:ext uri="{FF2B5EF4-FFF2-40B4-BE49-F238E27FC236}">
                <a16:creationId xmlns:a16="http://schemas.microsoft.com/office/drawing/2014/main" id="{FC5EFAB2-6A53-357E-89F8-DDAD4D597C1D}"/>
              </a:ext>
            </a:extLst>
          </p:cNvPr>
          <p:cNvSpPr>
            <a:spLocks noGrp="1"/>
          </p:cNvSpPr>
          <p:nvPr>
            <p:ph idx="1"/>
          </p:nvPr>
        </p:nvSpPr>
        <p:spPr/>
        <p:txBody>
          <a:bodyPr/>
          <a:lstStyle/>
          <a:p>
            <a:r>
              <a:rPr lang="en-US" dirty="0"/>
              <a:t>See attachment in supporting documentation</a:t>
            </a:r>
          </a:p>
          <a:p>
            <a:r>
              <a:rPr lang="en-US" dirty="0"/>
              <a:t>Make sure all items are present in the packet</a:t>
            </a:r>
          </a:p>
          <a:p>
            <a:r>
              <a:rPr lang="en-US" dirty="0"/>
              <a:t>Submit packet to </a:t>
            </a:r>
            <a:r>
              <a:rPr lang="en-US" dirty="0">
                <a:hlinkClick r:id="rId2"/>
              </a:rPr>
              <a:t>All.Vendors@doit.nm.gov</a:t>
            </a:r>
            <a:endParaRPr lang="en-US" dirty="0"/>
          </a:p>
          <a:p>
            <a:pPr marL="0" indent="0">
              <a:buNone/>
            </a:pPr>
            <a:endParaRPr lang="en-US" dirty="0"/>
          </a:p>
        </p:txBody>
      </p:sp>
    </p:spTree>
    <p:extLst>
      <p:ext uri="{BB962C8B-B14F-4D97-AF65-F5344CB8AC3E}">
        <p14:creationId xmlns:p14="http://schemas.microsoft.com/office/powerpoint/2010/main" val="103239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088A2-F637-1529-7923-12D2F6DF2E48}"/>
              </a:ext>
            </a:extLst>
          </p:cNvPr>
          <p:cNvSpPr>
            <a:spLocks noGrp="1"/>
          </p:cNvSpPr>
          <p:nvPr>
            <p:ph type="title"/>
          </p:nvPr>
        </p:nvSpPr>
        <p:spPr/>
        <p:txBody>
          <a:bodyPr/>
          <a:lstStyle/>
          <a:p>
            <a:r>
              <a:rPr lang="en-US" dirty="0"/>
              <a:t>Frequently Asked Questions</a:t>
            </a:r>
          </a:p>
        </p:txBody>
      </p:sp>
      <p:sp>
        <p:nvSpPr>
          <p:cNvPr id="3" name="Content Placeholder 2">
            <a:extLst>
              <a:ext uri="{FF2B5EF4-FFF2-40B4-BE49-F238E27FC236}">
                <a16:creationId xmlns:a16="http://schemas.microsoft.com/office/drawing/2014/main" id="{4037FF77-D218-C85D-A0E2-217975324970}"/>
              </a:ext>
            </a:extLst>
          </p:cNvPr>
          <p:cNvSpPr>
            <a:spLocks noGrp="1"/>
          </p:cNvSpPr>
          <p:nvPr>
            <p:ph idx="1"/>
          </p:nvPr>
        </p:nvSpPr>
        <p:spPr/>
        <p:txBody>
          <a:bodyPr>
            <a:normAutofit fontScale="70000" lnSpcReduction="20000"/>
          </a:bodyPr>
          <a:lstStyle/>
          <a:p>
            <a:r>
              <a:rPr lang="en-US" dirty="0"/>
              <a:t>How frequent can we request reimbursement?</a:t>
            </a:r>
          </a:p>
          <a:p>
            <a:pPr lvl="1"/>
            <a:r>
              <a:rPr lang="en-US" dirty="0"/>
              <a:t>No more frequently than monthly, but quarterly is preferred.</a:t>
            </a:r>
          </a:p>
          <a:p>
            <a:r>
              <a:rPr lang="en-US" dirty="0"/>
              <a:t>Are we expected to pay cash match first or can we carry match percentage over the life of the grant?</a:t>
            </a:r>
          </a:p>
          <a:p>
            <a:pPr lvl="1"/>
            <a:r>
              <a:rPr lang="en-US" dirty="0"/>
              <a:t>It is best to carry over the life of the grant and is easiest for all parties to track this way. Note your grant-cash match percentage breakdown in your summary report.</a:t>
            </a:r>
          </a:p>
          <a:p>
            <a:r>
              <a:rPr lang="en-US" dirty="0"/>
              <a:t>How do we support payroll reimbursement?</a:t>
            </a:r>
          </a:p>
          <a:p>
            <a:pPr lvl="1"/>
            <a:r>
              <a:rPr lang="en-US" dirty="0"/>
              <a:t>Timesheets, queries from your financial system that designate personnel, and similar which does not violate personal identifiable information rules and regulations will be required to support any payments for reimbursements involving personnel. This may come up in a future audit, and you will need to be able to produce this timely.</a:t>
            </a:r>
          </a:p>
          <a:p>
            <a:pPr lvl="2"/>
            <a:r>
              <a:rPr lang="en-US" dirty="0"/>
              <a:t>Sample: Position, approved hourly rate, hours worked, summary of tasks completed</a:t>
            </a:r>
          </a:p>
          <a:p>
            <a:r>
              <a:rPr lang="en-US" dirty="0"/>
              <a:t>Where can I go for questions on the program, to request a copy of this and future presentations, and future recordings?</a:t>
            </a:r>
          </a:p>
          <a:p>
            <a:pPr lvl="1"/>
            <a:r>
              <a:rPr lang="en-US" dirty="0"/>
              <a:t>You can check the website: </a:t>
            </a:r>
            <a:r>
              <a:rPr lang="en-US" dirty="0">
                <a:hlinkClick r:id="rId2"/>
              </a:rPr>
              <a:t>https://connect.nm.gov/arpa-compliance.html</a:t>
            </a:r>
            <a:r>
              <a:rPr lang="en-US" dirty="0"/>
              <a:t> </a:t>
            </a:r>
          </a:p>
          <a:p>
            <a:pPr lvl="1"/>
            <a:r>
              <a:rPr lang="en-US" dirty="0"/>
              <a:t>You can reach Lee directly: </a:t>
            </a:r>
            <a:r>
              <a:rPr lang="en-US" dirty="0">
                <a:hlinkClick r:id="rId3"/>
              </a:rPr>
              <a:t>lee.gagnon@connect.nm.gov</a:t>
            </a:r>
            <a:r>
              <a:rPr lang="en-US" dirty="0"/>
              <a:t> </a:t>
            </a:r>
          </a:p>
          <a:p>
            <a:pPr lvl="1"/>
            <a:r>
              <a:rPr lang="en-US" dirty="0"/>
              <a:t>You can use the shared mailbox: </a:t>
            </a:r>
            <a:r>
              <a:rPr lang="en-US" dirty="0">
                <a:hlinkClick r:id="rId4"/>
              </a:rPr>
              <a:t>broadbandpilot@connect.nm.gov</a:t>
            </a:r>
            <a:r>
              <a:rPr lang="en-US" dirty="0"/>
              <a:t> </a:t>
            </a:r>
          </a:p>
        </p:txBody>
      </p:sp>
    </p:spTree>
    <p:extLst>
      <p:ext uri="{BB962C8B-B14F-4D97-AF65-F5344CB8AC3E}">
        <p14:creationId xmlns:p14="http://schemas.microsoft.com/office/powerpoint/2010/main" val="2137672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b="66081"/>
          <a:stretch/>
        </p:blipFill>
        <p:spPr>
          <a:xfrm>
            <a:off x="1856021" y="1568967"/>
            <a:ext cx="8479957" cy="3720065"/>
          </a:xfrm>
        </p:spPr>
      </p:pic>
      <p:sp>
        <p:nvSpPr>
          <p:cNvPr id="6" name="Rectangle 5">
            <a:extLst>
              <a:ext uri="{FF2B5EF4-FFF2-40B4-BE49-F238E27FC236}">
                <a16:creationId xmlns:a16="http://schemas.microsoft.com/office/drawing/2014/main" id="{35B5D1A6-A289-27E9-E734-7368935EBF71}"/>
              </a:ext>
            </a:extLst>
          </p:cNvPr>
          <p:cNvSpPr/>
          <p:nvPr/>
        </p:nvSpPr>
        <p:spPr>
          <a:xfrm>
            <a:off x="2335338" y="2973445"/>
            <a:ext cx="3822061" cy="147356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E55533C-65D6-999A-2830-EF822E324C62}"/>
              </a:ext>
            </a:extLst>
          </p:cNvPr>
          <p:cNvSpPr txBox="1"/>
          <p:nvPr/>
        </p:nvSpPr>
        <p:spPr>
          <a:xfrm>
            <a:off x="0" y="2973445"/>
            <a:ext cx="2319546" cy="646331"/>
          </a:xfrm>
          <a:prstGeom prst="rect">
            <a:avLst/>
          </a:prstGeom>
          <a:noFill/>
        </p:spPr>
        <p:txBody>
          <a:bodyPr wrap="none" rtlCol="0">
            <a:spAutoFit/>
          </a:bodyPr>
          <a:lstStyle/>
          <a:p>
            <a:r>
              <a:rPr lang="en-US" dirty="0">
                <a:solidFill>
                  <a:srgbClr val="FF0000"/>
                </a:solidFill>
              </a:rPr>
              <a:t>Use Same information </a:t>
            </a:r>
          </a:p>
          <a:p>
            <a:r>
              <a:rPr lang="en-US" dirty="0">
                <a:solidFill>
                  <a:srgbClr val="FF0000"/>
                </a:solidFill>
              </a:rPr>
              <a:t>from your W-9</a:t>
            </a:r>
          </a:p>
        </p:txBody>
      </p:sp>
    </p:spTree>
    <p:extLst>
      <p:ext uri="{BB962C8B-B14F-4D97-AF65-F5344CB8AC3E}">
        <p14:creationId xmlns:p14="http://schemas.microsoft.com/office/powerpoint/2010/main" val="2717400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b="66081"/>
          <a:stretch/>
        </p:blipFill>
        <p:spPr>
          <a:xfrm>
            <a:off x="1856021" y="1568967"/>
            <a:ext cx="8479957" cy="3720065"/>
          </a:xfrm>
        </p:spPr>
      </p:pic>
      <p:sp>
        <p:nvSpPr>
          <p:cNvPr id="6" name="Rectangle 5">
            <a:extLst>
              <a:ext uri="{FF2B5EF4-FFF2-40B4-BE49-F238E27FC236}">
                <a16:creationId xmlns:a16="http://schemas.microsoft.com/office/drawing/2014/main" id="{35B5D1A6-A289-27E9-E734-7368935EBF71}"/>
              </a:ext>
            </a:extLst>
          </p:cNvPr>
          <p:cNvSpPr/>
          <p:nvPr/>
        </p:nvSpPr>
        <p:spPr>
          <a:xfrm>
            <a:off x="2319546" y="4427595"/>
            <a:ext cx="3833604" cy="16980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E55533C-65D6-999A-2830-EF822E324C62}"/>
              </a:ext>
            </a:extLst>
          </p:cNvPr>
          <p:cNvSpPr txBox="1"/>
          <p:nvPr/>
        </p:nvSpPr>
        <p:spPr>
          <a:xfrm>
            <a:off x="0" y="4189331"/>
            <a:ext cx="2176943" cy="646331"/>
          </a:xfrm>
          <a:prstGeom prst="rect">
            <a:avLst/>
          </a:prstGeom>
          <a:noFill/>
        </p:spPr>
        <p:txBody>
          <a:bodyPr wrap="none" rtlCol="0">
            <a:spAutoFit/>
          </a:bodyPr>
          <a:lstStyle/>
          <a:p>
            <a:r>
              <a:rPr lang="en-US" dirty="0">
                <a:solidFill>
                  <a:srgbClr val="FF0000"/>
                </a:solidFill>
              </a:rPr>
              <a:t>This is from </a:t>
            </a:r>
          </a:p>
          <a:p>
            <a:r>
              <a:rPr lang="en-US" dirty="0">
                <a:solidFill>
                  <a:srgbClr val="FF0000"/>
                </a:solidFill>
              </a:rPr>
              <a:t>your Grants Manager</a:t>
            </a:r>
          </a:p>
        </p:txBody>
      </p:sp>
    </p:spTree>
    <p:extLst>
      <p:ext uri="{BB962C8B-B14F-4D97-AF65-F5344CB8AC3E}">
        <p14:creationId xmlns:p14="http://schemas.microsoft.com/office/powerpoint/2010/main" val="2107350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b="66081"/>
          <a:stretch/>
        </p:blipFill>
        <p:spPr>
          <a:xfrm>
            <a:off x="1856021" y="1568967"/>
            <a:ext cx="8479957" cy="3720065"/>
          </a:xfrm>
        </p:spPr>
      </p:pic>
      <p:sp>
        <p:nvSpPr>
          <p:cNvPr id="6" name="Rectangle 5">
            <a:extLst>
              <a:ext uri="{FF2B5EF4-FFF2-40B4-BE49-F238E27FC236}">
                <a16:creationId xmlns:a16="http://schemas.microsoft.com/office/drawing/2014/main" id="{35B5D1A6-A289-27E9-E734-7368935EBF71}"/>
              </a:ext>
            </a:extLst>
          </p:cNvPr>
          <p:cNvSpPr/>
          <p:nvPr/>
        </p:nvSpPr>
        <p:spPr>
          <a:xfrm>
            <a:off x="2338596" y="4592695"/>
            <a:ext cx="3833604" cy="41745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E55533C-65D6-999A-2830-EF822E324C62}"/>
              </a:ext>
            </a:extLst>
          </p:cNvPr>
          <p:cNvSpPr txBox="1"/>
          <p:nvPr/>
        </p:nvSpPr>
        <p:spPr>
          <a:xfrm>
            <a:off x="69850" y="4198857"/>
            <a:ext cx="2268746" cy="1200329"/>
          </a:xfrm>
          <a:prstGeom prst="rect">
            <a:avLst/>
          </a:prstGeom>
          <a:noFill/>
        </p:spPr>
        <p:txBody>
          <a:bodyPr wrap="square" rtlCol="0">
            <a:spAutoFit/>
          </a:bodyPr>
          <a:lstStyle/>
          <a:p>
            <a:r>
              <a:rPr lang="en-US" dirty="0">
                <a:solidFill>
                  <a:srgbClr val="FF0000"/>
                </a:solidFill>
              </a:rPr>
              <a:t>This is from </a:t>
            </a:r>
          </a:p>
          <a:p>
            <a:r>
              <a:rPr lang="en-US" dirty="0">
                <a:solidFill>
                  <a:srgbClr val="FF0000"/>
                </a:solidFill>
              </a:rPr>
              <a:t>your application;</a:t>
            </a:r>
          </a:p>
          <a:p>
            <a:r>
              <a:rPr lang="en-US" dirty="0">
                <a:solidFill>
                  <a:srgbClr val="FF0000"/>
                </a:solidFill>
              </a:rPr>
              <a:t>Expiration is Dec 31, 2026</a:t>
            </a:r>
          </a:p>
        </p:txBody>
      </p:sp>
    </p:spTree>
    <p:extLst>
      <p:ext uri="{BB962C8B-B14F-4D97-AF65-F5344CB8AC3E}">
        <p14:creationId xmlns:p14="http://schemas.microsoft.com/office/powerpoint/2010/main" val="4215749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b="66081"/>
          <a:stretch/>
        </p:blipFill>
        <p:spPr>
          <a:xfrm>
            <a:off x="78021" y="1568967"/>
            <a:ext cx="8479957" cy="3720065"/>
          </a:xfrm>
        </p:spPr>
      </p:pic>
      <p:sp>
        <p:nvSpPr>
          <p:cNvPr id="3" name="Rectangle 2">
            <a:extLst>
              <a:ext uri="{FF2B5EF4-FFF2-40B4-BE49-F238E27FC236}">
                <a16:creationId xmlns:a16="http://schemas.microsoft.com/office/drawing/2014/main" id="{8D87DB88-56C1-5DC2-923E-84D7A07F545E}"/>
              </a:ext>
            </a:extLst>
          </p:cNvPr>
          <p:cNvSpPr/>
          <p:nvPr/>
        </p:nvSpPr>
        <p:spPr>
          <a:xfrm>
            <a:off x="4483100" y="3200400"/>
            <a:ext cx="3556000" cy="38735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9050EBD-F465-E7FD-1B54-FDA99F7598D6}"/>
              </a:ext>
            </a:extLst>
          </p:cNvPr>
          <p:cNvSpPr txBox="1"/>
          <p:nvPr/>
        </p:nvSpPr>
        <p:spPr>
          <a:xfrm>
            <a:off x="8350250" y="2987585"/>
            <a:ext cx="3498850" cy="1200329"/>
          </a:xfrm>
          <a:prstGeom prst="rect">
            <a:avLst/>
          </a:prstGeom>
          <a:noFill/>
        </p:spPr>
        <p:txBody>
          <a:bodyPr wrap="square" rtlCol="0">
            <a:spAutoFit/>
          </a:bodyPr>
          <a:lstStyle/>
          <a:p>
            <a:r>
              <a:rPr lang="en-US" dirty="0">
                <a:solidFill>
                  <a:srgbClr val="FF0000"/>
                </a:solidFill>
              </a:rPr>
              <a:t>Keep a running track of each request sequentially; grant amount is what is on your PO</a:t>
            </a:r>
          </a:p>
          <a:p>
            <a:endParaRPr lang="en-US" dirty="0"/>
          </a:p>
        </p:txBody>
      </p:sp>
    </p:spTree>
    <p:extLst>
      <p:ext uri="{BB962C8B-B14F-4D97-AF65-F5344CB8AC3E}">
        <p14:creationId xmlns:p14="http://schemas.microsoft.com/office/powerpoint/2010/main" val="257836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b="66081"/>
          <a:stretch/>
        </p:blipFill>
        <p:spPr>
          <a:xfrm>
            <a:off x="78021" y="1568967"/>
            <a:ext cx="8479957" cy="3720065"/>
          </a:xfrm>
        </p:spPr>
      </p:pic>
      <p:sp>
        <p:nvSpPr>
          <p:cNvPr id="3" name="Rectangle 2">
            <a:extLst>
              <a:ext uri="{FF2B5EF4-FFF2-40B4-BE49-F238E27FC236}">
                <a16:creationId xmlns:a16="http://schemas.microsoft.com/office/drawing/2014/main" id="{8D87DB88-56C1-5DC2-923E-84D7A07F545E}"/>
              </a:ext>
            </a:extLst>
          </p:cNvPr>
          <p:cNvSpPr/>
          <p:nvPr/>
        </p:nvSpPr>
        <p:spPr>
          <a:xfrm>
            <a:off x="4445000" y="3733800"/>
            <a:ext cx="3556000" cy="20955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9050EBD-F465-E7FD-1B54-FDA99F7598D6}"/>
              </a:ext>
            </a:extLst>
          </p:cNvPr>
          <p:cNvSpPr txBox="1"/>
          <p:nvPr/>
        </p:nvSpPr>
        <p:spPr>
          <a:xfrm>
            <a:off x="8229600" y="3520985"/>
            <a:ext cx="3498850" cy="1477328"/>
          </a:xfrm>
          <a:prstGeom prst="rect">
            <a:avLst/>
          </a:prstGeom>
          <a:noFill/>
        </p:spPr>
        <p:txBody>
          <a:bodyPr wrap="square" rtlCol="0">
            <a:spAutoFit/>
          </a:bodyPr>
          <a:lstStyle/>
          <a:p>
            <a:r>
              <a:rPr lang="en-US" dirty="0">
                <a:solidFill>
                  <a:srgbClr val="FF0000"/>
                </a:solidFill>
              </a:rPr>
              <a:t>This is a running total of your cumulative request amounts before this request over the period of performance</a:t>
            </a:r>
          </a:p>
          <a:p>
            <a:endParaRPr lang="en-US" dirty="0"/>
          </a:p>
        </p:txBody>
      </p:sp>
    </p:spTree>
    <p:extLst>
      <p:ext uri="{BB962C8B-B14F-4D97-AF65-F5344CB8AC3E}">
        <p14:creationId xmlns:p14="http://schemas.microsoft.com/office/powerpoint/2010/main" val="882181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b="66081"/>
          <a:stretch/>
        </p:blipFill>
        <p:spPr>
          <a:xfrm>
            <a:off x="78021" y="1568967"/>
            <a:ext cx="8479957" cy="3720065"/>
          </a:xfrm>
        </p:spPr>
      </p:pic>
      <p:sp>
        <p:nvSpPr>
          <p:cNvPr id="3" name="Rectangle 2">
            <a:extLst>
              <a:ext uri="{FF2B5EF4-FFF2-40B4-BE49-F238E27FC236}">
                <a16:creationId xmlns:a16="http://schemas.microsoft.com/office/drawing/2014/main" id="{8D87DB88-56C1-5DC2-923E-84D7A07F545E}"/>
              </a:ext>
            </a:extLst>
          </p:cNvPr>
          <p:cNvSpPr/>
          <p:nvPr/>
        </p:nvSpPr>
        <p:spPr>
          <a:xfrm>
            <a:off x="4451350" y="4259649"/>
            <a:ext cx="3556000" cy="20955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9050EBD-F465-E7FD-1B54-FDA99F7598D6}"/>
              </a:ext>
            </a:extLst>
          </p:cNvPr>
          <p:cNvSpPr txBox="1"/>
          <p:nvPr/>
        </p:nvSpPr>
        <p:spPr>
          <a:xfrm>
            <a:off x="8229600" y="3520985"/>
            <a:ext cx="3498850" cy="646331"/>
          </a:xfrm>
          <a:prstGeom prst="rect">
            <a:avLst/>
          </a:prstGeom>
          <a:noFill/>
        </p:spPr>
        <p:txBody>
          <a:bodyPr wrap="square" rtlCol="0">
            <a:spAutoFit/>
          </a:bodyPr>
          <a:lstStyle/>
          <a:p>
            <a:r>
              <a:rPr lang="en-US" dirty="0">
                <a:solidFill>
                  <a:srgbClr val="FF0000"/>
                </a:solidFill>
              </a:rPr>
              <a:t>This is equal to B – (D+E)</a:t>
            </a:r>
          </a:p>
          <a:p>
            <a:endParaRPr lang="en-US" dirty="0"/>
          </a:p>
        </p:txBody>
      </p:sp>
    </p:spTree>
    <p:extLst>
      <p:ext uri="{BB962C8B-B14F-4D97-AF65-F5344CB8AC3E}">
        <p14:creationId xmlns:p14="http://schemas.microsoft.com/office/powerpoint/2010/main" val="376443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b="66081"/>
          <a:stretch/>
        </p:blipFill>
        <p:spPr>
          <a:xfrm>
            <a:off x="78021" y="1568967"/>
            <a:ext cx="8479957" cy="3720065"/>
          </a:xfrm>
        </p:spPr>
      </p:pic>
      <p:sp>
        <p:nvSpPr>
          <p:cNvPr id="3" name="Rectangle 2">
            <a:extLst>
              <a:ext uri="{FF2B5EF4-FFF2-40B4-BE49-F238E27FC236}">
                <a16:creationId xmlns:a16="http://schemas.microsoft.com/office/drawing/2014/main" id="{8D87DB88-56C1-5DC2-923E-84D7A07F545E}"/>
              </a:ext>
            </a:extLst>
          </p:cNvPr>
          <p:cNvSpPr/>
          <p:nvPr/>
        </p:nvSpPr>
        <p:spPr>
          <a:xfrm>
            <a:off x="4445000" y="4431099"/>
            <a:ext cx="1003300" cy="198051"/>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9050EBD-F465-E7FD-1B54-FDA99F7598D6}"/>
              </a:ext>
            </a:extLst>
          </p:cNvPr>
          <p:cNvSpPr txBox="1"/>
          <p:nvPr/>
        </p:nvSpPr>
        <p:spPr>
          <a:xfrm>
            <a:off x="8235950" y="4305984"/>
            <a:ext cx="3498850" cy="646331"/>
          </a:xfrm>
          <a:prstGeom prst="rect">
            <a:avLst/>
          </a:prstGeom>
          <a:noFill/>
        </p:spPr>
        <p:txBody>
          <a:bodyPr wrap="square" rtlCol="0">
            <a:spAutoFit/>
          </a:bodyPr>
          <a:lstStyle/>
          <a:p>
            <a:r>
              <a:rPr lang="en-US" dirty="0">
                <a:solidFill>
                  <a:srgbClr val="FF0000"/>
                </a:solidFill>
              </a:rPr>
              <a:t>Check this box</a:t>
            </a:r>
          </a:p>
          <a:p>
            <a:endParaRPr lang="en-US" dirty="0"/>
          </a:p>
        </p:txBody>
      </p:sp>
    </p:spTree>
    <p:extLst>
      <p:ext uri="{BB962C8B-B14F-4D97-AF65-F5344CB8AC3E}">
        <p14:creationId xmlns:p14="http://schemas.microsoft.com/office/powerpoint/2010/main" val="3342137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7266F-8604-99E8-FBA4-684D3D1CCDD0}"/>
              </a:ext>
            </a:extLst>
          </p:cNvPr>
          <p:cNvSpPr>
            <a:spLocks noGrp="1"/>
          </p:cNvSpPr>
          <p:nvPr>
            <p:ph type="title"/>
          </p:nvPr>
        </p:nvSpPr>
        <p:spPr/>
        <p:txBody>
          <a:bodyPr/>
          <a:lstStyle/>
          <a:p>
            <a:r>
              <a:rPr lang="en-US" dirty="0"/>
              <a:t>Request for Payment Form</a:t>
            </a:r>
          </a:p>
        </p:txBody>
      </p:sp>
      <p:pic>
        <p:nvPicPr>
          <p:cNvPr id="5" name="Content Placeholder 4">
            <a:extLst>
              <a:ext uri="{FF2B5EF4-FFF2-40B4-BE49-F238E27FC236}">
                <a16:creationId xmlns:a16="http://schemas.microsoft.com/office/drawing/2014/main" id="{9B4BE9C4-98BF-5AE3-22B2-51CC696B6CC2}"/>
              </a:ext>
            </a:extLst>
          </p:cNvPr>
          <p:cNvPicPr>
            <a:picLocks noGrp="1" noChangeAspect="1"/>
          </p:cNvPicPr>
          <p:nvPr>
            <p:ph idx="1"/>
          </p:nvPr>
        </p:nvPicPr>
        <p:blipFill rotWithShape="1">
          <a:blip r:embed="rId2"/>
          <a:srcRect t="33378" b="52172"/>
          <a:stretch/>
        </p:blipFill>
        <p:spPr>
          <a:xfrm>
            <a:off x="99413" y="2541071"/>
            <a:ext cx="9501787" cy="1775857"/>
          </a:xfrm>
        </p:spPr>
      </p:pic>
      <p:sp>
        <p:nvSpPr>
          <p:cNvPr id="3" name="Rectangle 2">
            <a:extLst>
              <a:ext uri="{FF2B5EF4-FFF2-40B4-BE49-F238E27FC236}">
                <a16:creationId xmlns:a16="http://schemas.microsoft.com/office/drawing/2014/main" id="{8344B073-BEBE-4E05-47F9-C0501D76C0C7}"/>
              </a:ext>
            </a:extLst>
          </p:cNvPr>
          <p:cNvSpPr/>
          <p:nvPr/>
        </p:nvSpPr>
        <p:spPr>
          <a:xfrm>
            <a:off x="666750" y="2541071"/>
            <a:ext cx="8362950" cy="659329"/>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1F0A197-CD97-C657-A886-4DDE16A13086}"/>
              </a:ext>
            </a:extLst>
          </p:cNvPr>
          <p:cNvSpPr txBox="1"/>
          <p:nvPr/>
        </p:nvSpPr>
        <p:spPr>
          <a:xfrm>
            <a:off x="9110360" y="2527984"/>
            <a:ext cx="2982227" cy="646331"/>
          </a:xfrm>
          <a:prstGeom prst="rect">
            <a:avLst/>
          </a:prstGeom>
          <a:noFill/>
        </p:spPr>
        <p:txBody>
          <a:bodyPr wrap="none" rtlCol="0">
            <a:spAutoFit/>
          </a:bodyPr>
          <a:lstStyle/>
          <a:p>
            <a:r>
              <a:rPr lang="en-US" dirty="0">
                <a:solidFill>
                  <a:srgbClr val="FF0000"/>
                </a:solidFill>
              </a:rPr>
              <a:t>There is a dropdown for each </a:t>
            </a:r>
          </a:p>
          <a:p>
            <a:r>
              <a:rPr lang="en-US" dirty="0">
                <a:solidFill>
                  <a:srgbClr val="FF0000"/>
                </a:solidFill>
              </a:rPr>
              <a:t>fiscal year on the form.</a:t>
            </a:r>
          </a:p>
        </p:txBody>
      </p:sp>
    </p:spTree>
    <p:extLst>
      <p:ext uri="{BB962C8B-B14F-4D97-AF65-F5344CB8AC3E}">
        <p14:creationId xmlns:p14="http://schemas.microsoft.com/office/powerpoint/2010/main" val="1125037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3bad2de-ab25-4276-8d41-a21f3faeeb21">
      <Terms xmlns="http://schemas.microsoft.com/office/infopath/2007/PartnerControls"/>
    </lcf76f155ced4ddcb4097134ff3c332f>
    <Status xmlns="c3bad2de-ab25-4276-8d41-a21f3faeeb21">1</Status>
    <TaxCatchAll xmlns="3d32e788-1d1d-4277-967a-5e0bc4aaf346" xsi:nil="true"/>
    <Sent xmlns="c3bad2de-ab25-4276-8d41-a21f3faeeb21">2023-08-29T19:49:56+00:00</Sen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9314AEBAACCAA428FDD6ED42D236C56" ma:contentTypeVersion="16" ma:contentTypeDescription="Create a new document." ma:contentTypeScope="" ma:versionID="8403354ca42f48daf6f2912320f61b21">
  <xsd:schema xmlns:xsd="http://www.w3.org/2001/XMLSchema" xmlns:xs="http://www.w3.org/2001/XMLSchema" xmlns:p="http://schemas.microsoft.com/office/2006/metadata/properties" xmlns:ns2="c3bad2de-ab25-4276-8d41-a21f3faeeb21" xmlns:ns3="3d32e788-1d1d-4277-967a-5e0bc4aaf346" targetNamespace="http://schemas.microsoft.com/office/2006/metadata/properties" ma:root="true" ma:fieldsID="38b854460858eeccb2c4958ff7567011" ns2:_="" ns3:_="">
    <xsd:import namespace="c3bad2de-ab25-4276-8d41-a21f3faeeb21"/>
    <xsd:import namespace="3d32e788-1d1d-4277-967a-5e0bc4aaf34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Statu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Sent"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bad2de-ab25-4276-8d41-a21f3faeeb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Status" ma:index="14" nillable="true" ma:displayName="Number" ma:default="1" ma:format="Dropdown" ma:internalName="Status">
      <xsd:simpleType>
        <xsd:restriction base="dms:Text">
          <xsd:maxLength value="255"/>
        </xsd:restrictio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fdcca1d-aa7a-4aa4-88bd-88f0d812d4a1"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Sent" ma:index="21" nillable="true" ma:displayName="Sent " ma:default="[today]" ma:description="Day/Date of NOSA delivery" ma:format="DateTime" ma:internalName="Sent">
      <xsd:simpleType>
        <xsd:restriction base="dms:DateTime"/>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32e788-1d1d-4277-967a-5e0bc4aaf34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c423e019-5627-4d54-a5ba-5c593c61bcf5}" ma:internalName="TaxCatchAll" ma:showField="CatchAllData" ma:web="3d32e788-1d1d-4277-967a-5e0bc4aaf34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D0AB5A-7534-4AE2-9FB6-4ADCF36FB3D7}">
  <ds:schemaRefs>
    <ds:schemaRef ds:uri="http://schemas.microsoft.com/office/2006/metadata/properties"/>
    <ds:schemaRef ds:uri="http://schemas.microsoft.com/office/infopath/2007/PartnerControls"/>
    <ds:schemaRef ds:uri="c3bad2de-ab25-4276-8d41-a21f3faeeb21"/>
    <ds:schemaRef ds:uri="3d32e788-1d1d-4277-967a-5e0bc4aaf346"/>
  </ds:schemaRefs>
</ds:datastoreItem>
</file>

<file path=customXml/itemProps2.xml><?xml version="1.0" encoding="utf-8"?>
<ds:datastoreItem xmlns:ds="http://schemas.openxmlformats.org/officeDocument/2006/customXml" ds:itemID="{C4064234-D197-4FF5-B18D-1CEF088FC2B6}">
  <ds:schemaRefs>
    <ds:schemaRef ds:uri="http://schemas.microsoft.com/sharepoint/v3/contenttype/forms"/>
  </ds:schemaRefs>
</ds:datastoreItem>
</file>

<file path=customXml/itemProps3.xml><?xml version="1.0" encoding="utf-8"?>
<ds:datastoreItem xmlns:ds="http://schemas.openxmlformats.org/officeDocument/2006/customXml" ds:itemID="{7D317A53-5AD9-445E-850E-839684645B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bad2de-ab25-4276-8d41-a21f3faeeb21"/>
    <ds:schemaRef ds:uri="3d32e788-1d1d-4277-967a-5e0bc4aaf3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1153</TotalTime>
  <Words>527</Words>
  <Application>Microsoft Office PowerPoint</Application>
  <PresentationFormat>Widescreen</PresentationFormat>
  <Paragraphs>69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Request for Reimbursement Guidelines and Forms</vt:lpstr>
      <vt:lpstr>Request for Payment Form</vt:lpstr>
      <vt:lpstr>Request for Payment Form</vt:lpstr>
      <vt:lpstr>Request for Payment Form</vt:lpstr>
      <vt:lpstr>Request for Payment Form</vt:lpstr>
      <vt:lpstr>Request for Payment Form</vt:lpstr>
      <vt:lpstr>Request for Payment Form</vt:lpstr>
      <vt:lpstr>Request for Payment Form</vt:lpstr>
      <vt:lpstr>Request for Payment Form</vt:lpstr>
      <vt:lpstr>Request for Payment Form</vt:lpstr>
      <vt:lpstr>Request for Payment Form</vt:lpstr>
      <vt:lpstr>Notice of Obligation to Reimburse Form</vt:lpstr>
      <vt:lpstr>Notice of Obligation to Reimburse Form</vt:lpstr>
      <vt:lpstr>Notice of Obligation to Reimburse Form</vt:lpstr>
      <vt:lpstr>Notice of Obligation to Reimburse Form</vt:lpstr>
      <vt:lpstr>Summary Report Template</vt:lpstr>
      <vt:lpstr>Request for Payment Checklist</vt:lpstr>
      <vt:lpstr>Frequently Asked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Riley, Alison, OBAE</dc:creator>
  <cp:lastModifiedBy>Gagnon, Lee, OBAE</cp:lastModifiedBy>
  <cp:revision>7</cp:revision>
  <dcterms:created xsi:type="dcterms:W3CDTF">2023-06-13T16:18:04Z</dcterms:created>
  <dcterms:modified xsi:type="dcterms:W3CDTF">2024-01-16T18:19:05Z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0x010100B9314AEBAACCAA428FDD6ED42D236C56</vt:lpwstr>
  </property>
</Properties>
</file>